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8" r:id="rId5"/>
    <p:sldId id="680" r:id="rId6"/>
    <p:sldId id="660" r:id="rId7"/>
    <p:sldId id="661" r:id="rId8"/>
    <p:sldId id="662" r:id="rId9"/>
    <p:sldId id="663" r:id="rId10"/>
    <p:sldId id="664" r:id="rId11"/>
    <p:sldId id="667" r:id="rId12"/>
    <p:sldId id="668" r:id="rId13"/>
    <p:sldId id="669" r:id="rId14"/>
    <p:sldId id="670" r:id="rId15"/>
    <p:sldId id="297"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D9E938-7595-6B93-5B5C-29C524CB8299}" name="Mora Mkhosana" initials="MM" userId="S::mmkhosana@fhi360.org::e639f464-f5d1-4310-b4dd-ce1208620c65" providerId="AD"/>
  <p188:author id="{DB1BBDEB-0AFA-DC72-9177-AA3541B6F425}" name="Cynthia White" initials="CW" userId="S::cywhite@fhi360.org::d42a2d6a-2f41-46db-a2b6-aad0011343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03000"/>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DB67E-BBF2-3B62-61E1-3388DCD5228D}" v="2" dt="2024-05-20T10:05:57.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ak Bahadur Thapaliya" userId="S::tthapaliya@fhi360.org::11fb5bb9-68af-4a09-b727-db9a1b26cd64" providerId="AD" clId="Web-{CF8E301F-8F40-09EA-19D6-1454A80418C7}"/>
    <pc:docChg chg="addSld delSld modSld sldOrd">
      <pc:chgData name="Tilak Bahadur Thapaliya" userId="S::tthapaliya@fhi360.org::11fb5bb9-68af-4a09-b727-db9a1b26cd64" providerId="AD" clId="Web-{CF8E301F-8F40-09EA-19D6-1454A80418C7}" dt="2024-05-13T06:17:57.355" v="165"/>
      <pc:docMkLst>
        <pc:docMk/>
      </pc:docMkLst>
      <pc:sldChg chg="del">
        <pc:chgData name="Tilak Bahadur Thapaliya" userId="S::tthapaliya@fhi360.org::11fb5bb9-68af-4a09-b727-db9a1b26cd64" providerId="AD" clId="Web-{CF8E301F-8F40-09EA-19D6-1454A80418C7}" dt="2024-05-13T06:17:57.355" v="165"/>
        <pc:sldMkLst>
          <pc:docMk/>
          <pc:sldMk cId="249347777" sldId="625"/>
        </pc:sldMkLst>
      </pc:sldChg>
      <pc:sldChg chg="modSp">
        <pc:chgData name="Tilak Bahadur Thapaliya" userId="S::tthapaliya@fhi360.org::11fb5bb9-68af-4a09-b727-db9a1b26cd64" providerId="AD" clId="Web-{CF8E301F-8F40-09EA-19D6-1454A80418C7}" dt="2024-05-13T06:05:18.674" v="133"/>
        <pc:sldMkLst>
          <pc:docMk/>
          <pc:sldMk cId="2459082811" sldId="682"/>
        </pc:sldMkLst>
        <pc:graphicFrameChg chg="mod modGraphic">
          <ac:chgData name="Tilak Bahadur Thapaliya" userId="S::tthapaliya@fhi360.org::11fb5bb9-68af-4a09-b727-db9a1b26cd64" providerId="AD" clId="Web-{CF8E301F-8F40-09EA-19D6-1454A80418C7}" dt="2024-05-13T06:05:18.674" v="133"/>
          <ac:graphicFrameMkLst>
            <pc:docMk/>
            <pc:sldMk cId="2459082811" sldId="682"/>
            <ac:graphicFrameMk id="4" creationId="{A6CE3B92-3518-219D-5C08-8CB3F4246BA0}"/>
          </ac:graphicFrameMkLst>
        </pc:graphicFrameChg>
      </pc:sldChg>
      <pc:sldChg chg="modSp">
        <pc:chgData name="Tilak Bahadur Thapaliya" userId="S::tthapaliya@fhi360.org::11fb5bb9-68af-4a09-b727-db9a1b26cd64" providerId="AD" clId="Web-{CF8E301F-8F40-09EA-19D6-1454A80418C7}" dt="2024-05-13T04:54:13.709" v="131"/>
        <pc:sldMkLst>
          <pc:docMk/>
          <pc:sldMk cId="4008225248" sldId="688"/>
        </pc:sldMkLst>
        <pc:graphicFrameChg chg="mod modGraphic">
          <ac:chgData name="Tilak Bahadur Thapaliya" userId="S::tthapaliya@fhi360.org::11fb5bb9-68af-4a09-b727-db9a1b26cd64" providerId="AD" clId="Web-{CF8E301F-8F40-09EA-19D6-1454A80418C7}" dt="2024-05-13T04:54:13.709" v="131"/>
          <ac:graphicFrameMkLst>
            <pc:docMk/>
            <pc:sldMk cId="4008225248" sldId="688"/>
            <ac:graphicFrameMk id="4" creationId="{27851479-DE60-8EE8-5B13-EA027CCB0BBC}"/>
          </ac:graphicFrameMkLst>
        </pc:graphicFrameChg>
      </pc:sldChg>
      <pc:sldChg chg="addSp delSp modSp new">
        <pc:chgData name="Tilak Bahadur Thapaliya" userId="S::tthapaliya@fhi360.org::11fb5bb9-68af-4a09-b727-db9a1b26cd64" providerId="AD" clId="Web-{CF8E301F-8F40-09EA-19D6-1454A80418C7}" dt="2024-05-13T06:11:10.529" v="141" actId="20577"/>
        <pc:sldMkLst>
          <pc:docMk/>
          <pc:sldMk cId="2889893815" sldId="689"/>
        </pc:sldMkLst>
        <pc:spChg chg="del">
          <ac:chgData name="Tilak Bahadur Thapaliya" userId="S::tthapaliya@fhi360.org::11fb5bb9-68af-4a09-b727-db9a1b26cd64" providerId="AD" clId="Web-{CF8E301F-8F40-09EA-19D6-1454A80418C7}" dt="2024-05-13T06:10:34.215" v="135"/>
          <ac:spMkLst>
            <pc:docMk/>
            <pc:sldMk cId="2889893815" sldId="689"/>
            <ac:spMk id="2" creationId="{883C64A9-9049-800A-56B0-BAE344FB3410}"/>
          </ac:spMkLst>
        </pc:spChg>
        <pc:spChg chg="mod">
          <ac:chgData name="Tilak Bahadur Thapaliya" userId="S::tthapaliya@fhi360.org::11fb5bb9-68af-4a09-b727-db9a1b26cd64" providerId="AD" clId="Web-{CF8E301F-8F40-09EA-19D6-1454A80418C7}" dt="2024-05-13T06:11:10.529" v="141" actId="20577"/>
          <ac:spMkLst>
            <pc:docMk/>
            <pc:sldMk cId="2889893815" sldId="689"/>
            <ac:spMk id="3" creationId="{E8EBF1D0-636F-D8FF-7074-0521D4C90855}"/>
          </ac:spMkLst>
        </pc:spChg>
        <pc:picChg chg="add mod ord">
          <ac:chgData name="Tilak Bahadur Thapaliya" userId="S::tthapaliya@fhi360.org::11fb5bb9-68af-4a09-b727-db9a1b26cd64" providerId="AD" clId="Web-{CF8E301F-8F40-09EA-19D6-1454A80418C7}" dt="2024-05-13T06:10:52.513" v="139" actId="14100"/>
          <ac:picMkLst>
            <pc:docMk/>
            <pc:sldMk cId="2889893815" sldId="689"/>
            <ac:picMk id="4" creationId="{5509DF7B-4EC2-167A-373C-23EFA1B1916A}"/>
          </ac:picMkLst>
        </pc:picChg>
      </pc:sldChg>
      <pc:sldChg chg="addSp delSp modSp new ord">
        <pc:chgData name="Tilak Bahadur Thapaliya" userId="S::tthapaliya@fhi360.org::11fb5bb9-68af-4a09-b727-db9a1b26cd64" providerId="AD" clId="Web-{CF8E301F-8F40-09EA-19D6-1454A80418C7}" dt="2024-05-13T06:14:20.629" v="154" actId="20577"/>
        <pc:sldMkLst>
          <pc:docMk/>
          <pc:sldMk cId="2049920727" sldId="690"/>
        </pc:sldMkLst>
        <pc:spChg chg="del">
          <ac:chgData name="Tilak Bahadur Thapaliya" userId="S::tthapaliya@fhi360.org::11fb5bb9-68af-4a09-b727-db9a1b26cd64" providerId="AD" clId="Web-{CF8E301F-8F40-09EA-19D6-1454A80418C7}" dt="2024-05-13T06:13:47.393" v="144"/>
          <ac:spMkLst>
            <pc:docMk/>
            <pc:sldMk cId="2049920727" sldId="690"/>
            <ac:spMk id="2" creationId="{FB1BB79E-539E-0E42-CE95-61B66D2A6518}"/>
          </ac:spMkLst>
        </pc:spChg>
        <pc:spChg chg="mod">
          <ac:chgData name="Tilak Bahadur Thapaliya" userId="S::tthapaliya@fhi360.org::11fb5bb9-68af-4a09-b727-db9a1b26cd64" providerId="AD" clId="Web-{CF8E301F-8F40-09EA-19D6-1454A80418C7}" dt="2024-05-13T06:14:20.629" v="154" actId="20577"/>
          <ac:spMkLst>
            <pc:docMk/>
            <pc:sldMk cId="2049920727" sldId="690"/>
            <ac:spMk id="3" creationId="{74FC017C-2A52-AE9F-CC2C-DF0EB2B07DB6}"/>
          </ac:spMkLst>
        </pc:spChg>
        <pc:picChg chg="add mod ord">
          <ac:chgData name="Tilak Bahadur Thapaliya" userId="S::tthapaliya@fhi360.org::11fb5bb9-68af-4a09-b727-db9a1b26cd64" providerId="AD" clId="Web-{CF8E301F-8F40-09EA-19D6-1454A80418C7}" dt="2024-05-13T06:14:06.878" v="147" actId="14100"/>
          <ac:picMkLst>
            <pc:docMk/>
            <pc:sldMk cId="2049920727" sldId="690"/>
            <ac:picMk id="4" creationId="{1EB26E8C-44E6-4432-D953-C7AD6A0CD1D5}"/>
          </ac:picMkLst>
        </pc:picChg>
      </pc:sldChg>
      <pc:sldChg chg="addSp delSp modSp new ord">
        <pc:chgData name="Tilak Bahadur Thapaliya" userId="S::tthapaliya@fhi360.org::11fb5bb9-68af-4a09-b727-db9a1b26cd64" providerId="AD" clId="Web-{CF8E301F-8F40-09EA-19D6-1454A80418C7}" dt="2024-05-13T06:16:18.727" v="164" actId="20577"/>
        <pc:sldMkLst>
          <pc:docMk/>
          <pc:sldMk cId="3355851362" sldId="691"/>
        </pc:sldMkLst>
        <pc:spChg chg="del">
          <ac:chgData name="Tilak Bahadur Thapaliya" userId="S::tthapaliya@fhi360.org::11fb5bb9-68af-4a09-b727-db9a1b26cd64" providerId="AD" clId="Web-{CF8E301F-8F40-09EA-19D6-1454A80418C7}" dt="2024-05-13T06:15:47.694" v="157"/>
          <ac:spMkLst>
            <pc:docMk/>
            <pc:sldMk cId="3355851362" sldId="691"/>
            <ac:spMk id="2" creationId="{F4BECCD4-CF44-3D91-9AB8-79260D9BCB6A}"/>
          </ac:spMkLst>
        </pc:spChg>
        <pc:spChg chg="mod">
          <ac:chgData name="Tilak Bahadur Thapaliya" userId="S::tthapaliya@fhi360.org::11fb5bb9-68af-4a09-b727-db9a1b26cd64" providerId="AD" clId="Web-{CF8E301F-8F40-09EA-19D6-1454A80418C7}" dt="2024-05-13T06:16:18.727" v="164" actId="20577"/>
          <ac:spMkLst>
            <pc:docMk/>
            <pc:sldMk cId="3355851362" sldId="691"/>
            <ac:spMk id="3" creationId="{73C31AA9-3BD3-F4E2-D787-8975B0B523FA}"/>
          </ac:spMkLst>
        </pc:spChg>
        <pc:picChg chg="add mod ord">
          <ac:chgData name="Tilak Bahadur Thapaliya" userId="S::tthapaliya@fhi360.org::11fb5bb9-68af-4a09-b727-db9a1b26cd64" providerId="AD" clId="Web-{CF8E301F-8F40-09EA-19D6-1454A80418C7}" dt="2024-05-13T06:15:56.132" v="159" actId="14100"/>
          <ac:picMkLst>
            <pc:docMk/>
            <pc:sldMk cId="3355851362" sldId="691"/>
            <ac:picMk id="4" creationId="{15E99C2D-10E7-6828-9BF5-24F2EE1C3164}"/>
          </ac:picMkLst>
        </pc:picChg>
      </pc:sldChg>
    </pc:docChg>
  </pc:docChgLst>
  <pc:docChgLst>
    <pc:chgData name="Tilak Bahadur Thapaliya" userId="S::tthapaliya@fhi360.org::11fb5bb9-68af-4a09-b727-db9a1b26cd64" providerId="AD" clId="Web-{3C0A7F03-4897-6C03-2B42-6AD59D2C7C7C}"/>
    <pc:docChg chg="addSld delSld modSld sldOrd">
      <pc:chgData name="Tilak Bahadur Thapaliya" userId="S::tthapaliya@fhi360.org::11fb5bb9-68af-4a09-b727-db9a1b26cd64" providerId="AD" clId="Web-{3C0A7F03-4897-6C03-2B42-6AD59D2C7C7C}" dt="2024-05-14T05:37:50.303" v="1029"/>
      <pc:docMkLst>
        <pc:docMk/>
      </pc:docMkLst>
      <pc:sldChg chg="modSp">
        <pc:chgData name="Tilak Bahadur Thapaliya" userId="S::tthapaliya@fhi360.org::11fb5bb9-68af-4a09-b727-db9a1b26cd64" providerId="AD" clId="Web-{3C0A7F03-4897-6C03-2B42-6AD59D2C7C7C}" dt="2024-05-14T03:24:49.540" v="5" actId="20577"/>
        <pc:sldMkLst>
          <pc:docMk/>
          <pc:sldMk cId="1794394581" sldId="650"/>
        </pc:sldMkLst>
        <pc:spChg chg="mod">
          <ac:chgData name="Tilak Bahadur Thapaliya" userId="S::tthapaliya@fhi360.org::11fb5bb9-68af-4a09-b727-db9a1b26cd64" providerId="AD" clId="Web-{3C0A7F03-4897-6C03-2B42-6AD59D2C7C7C}" dt="2024-05-14T03:24:49.540" v="5" actId="20577"/>
          <ac:spMkLst>
            <pc:docMk/>
            <pc:sldMk cId="1794394581" sldId="650"/>
            <ac:spMk id="2" creationId="{17C8FC5D-28E6-5FFC-A3E2-C5F9F47D7FC4}"/>
          </ac:spMkLst>
        </pc:spChg>
      </pc:sldChg>
      <pc:sldChg chg="modSp">
        <pc:chgData name="Tilak Bahadur Thapaliya" userId="S::tthapaliya@fhi360.org::11fb5bb9-68af-4a09-b727-db9a1b26cd64" providerId="AD" clId="Web-{3C0A7F03-4897-6C03-2B42-6AD59D2C7C7C}" dt="2024-05-14T03:25:21.275" v="11" actId="20577"/>
        <pc:sldMkLst>
          <pc:docMk/>
          <pc:sldMk cId="2163852624" sldId="651"/>
        </pc:sldMkLst>
        <pc:spChg chg="mod">
          <ac:chgData name="Tilak Bahadur Thapaliya" userId="S::tthapaliya@fhi360.org::11fb5bb9-68af-4a09-b727-db9a1b26cd64" providerId="AD" clId="Web-{3C0A7F03-4897-6C03-2B42-6AD59D2C7C7C}" dt="2024-05-14T03:25:21.275" v="11" actId="20577"/>
          <ac:spMkLst>
            <pc:docMk/>
            <pc:sldMk cId="2163852624" sldId="651"/>
            <ac:spMk id="2" creationId="{A091B059-3EB4-B857-EEA1-099BF2E8C0DE}"/>
          </ac:spMkLst>
        </pc:spChg>
      </pc:sldChg>
      <pc:sldChg chg="modSp">
        <pc:chgData name="Tilak Bahadur Thapaliya" userId="S::tthapaliya@fhi360.org::11fb5bb9-68af-4a09-b727-db9a1b26cd64" providerId="AD" clId="Web-{3C0A7F03-4897-6C03-2B42-6AD59D2C7C7C}" dt="2024-05-14T03:41:12.684" v="33" actId="14100"/>
        <pc:sldMkLst>
          <pc:docMk/>
          <pc:sldMk cId="1807527831" sldId="669"/>
        </pc:sldMkLst>
        <pc:spChg chg="mod">
          <ac:chgData name="Tilak Bahadur Thapaliya" userId="S::tthapaliya@fhi360.org::11fb5bb9-68af-4a09-b727-db9a1b26cd64" providerId="AD" clId="Web-{3C0A7F03-4897-6C03-2B42-6AD59D2C7C7C}" dt="2024-05-14T03:41:12.684" v="33" actId="14100"/>
          <ac:spMkLst>
            <pc:docMk/>
            <pc:sldMk cId="1807527831" sldId="669"/>
            <ac:spMk id="2" creationId="{6A86694F-D201-15BA-BDF1-626F5D7B796B}"/>
          </ac:spMkLst>
        </pc:spChg>
      </pc:sldChg>
      <pc:sldChg chg="modSp">
        <pc:chgData name="Tilak Bahadur Thapaliya" userId="S::tthapaliya@fhi360.org::11fb5bb9-68af-4a09-b727-db9a1b26cd64" providerId="AD" clId="Web-{3C0A7F03-4897-6C03-2B42-6AD59D2C7C7C}" dt="2024-05-14T04:40:13.606" v="1012" actId="14100"/>
        <pc:sldMkLst>
          <pc:docMk/>
          <pc:sldMk cId="85105904" sldId="670"/>
        </pc:sldMkLst>
        <pc:picChg chg="mod">
          <ac:chgData name="Tilak Bahadur Thapaliya" userId="S::tthapaliya@fhi360.org::11fb5bb9-68af-4a09-b727-db9a1b26cd64" providerId="AD" clId="Web-{3C0A7F03-4897-6C03-2B42-6AD59D2C7C7C}" dt="2024-05-14T04:40:13.606" v="1012" actId="14100"/>
          <ac:picMkLst>
            <pc:docMk/>
            <pc:sldMk cId="85105904" sldId="670"/>
            <ac:picMk id="4" creationId="{C5789635-F005-CC56-C73F-72A9072669EA}"/>
          </ac:picMkLst>
        </pc:picChg>
      </pc:sldChg>
      <pc:sldChg chg="modSp">
        <pc:chgData name="Tilak Bahadur Thapaliya" userId="S::tthapaliya@fhi360.org::11fb5bb9-68af-4a09-b727-db9a1b26cd64" providerId="AD" clId="Web-{3C0A7F03-4897-6C03-2B42-6AD59D2C7C7C}" dt="2024-05-14T04:42:15.345" v="1026" actId="20577"/>
        <pc:sldMkLst>
          <pc:docMk/>
          <pc:sldMk cId="1655700553" sldId="676"/>
        </pc:sldMkLst>
        <pc:spChg chg="mod">
          <ac:chgData name="Tilak Bahadur Thapaliya" userId="S::tthapaliya@fhi360.org::11fb5bb9-68af-4a09-b727-db9a1b26cd64" providerId="AD" clId="Web-{3C0A7F03-4897-6C03-2B42-6AD59D2C7C7C}" dt="2024-05-14T04:42:15.345" v="1026" actId="20577"/>
          <ac:spMkLst>
            <pc:docMk/>
            <pc:sldMk cId="1655700553" sldId="676"/>
            <ac:spMk id="2" creationId="{F3661458-9331-0F62-706F-43F49CE25E30}"/>
          </ac:spMkLst>
        </pc:spChg>
      </pc:sldChg>
      <pc:sldChg chg="ord">
        <pc:chgData name="Tilak Bahadur Thapaliya" userId="S::tthapaliya@fhi360.org::11fb5bb9-68af-4a09-b727-db9a1b26cd64" providerId="AD" clId="Web-{3C0A7F03-4897-6C03-2B42-6AD59D2C7C7C}" dt="2024-05-14T05:37:50.303" v="1029"/>
        <pc:sldMkLst>
          <pc:docMk/>
          <pc:sldMk cId="4016781439" sldId="683"/>
        </pc:sldMkLst>
      </pc:sldChg>
      <pc:sldChg chg="modSp">
        <pc:chgData name="Tilak Bahadur Thapaliya" userId="S::tthapaliya@fhi360.org::11fb5bb9-68af-4a09-b727-db9a1b26cd64" providerId="AD" clId="Web-{3C0A7F03-4897-6C03-2B42-6AD59D2C7C7C}" dt="2024-05-14T03:24:03.663" v="3" actId="20577"/>
        <pc:sldMkLst>
          <pc:docMk/>
          <pc:sldMk cId="3892391739" sldId="686"/>
        </pc:sldMkLst>
        <pc:spChg chg="mod">
          <ac:chgData name="Tilak Bahadur Thapaliya" userId="S::tthapaliya@fhi360.org::11fb5bb9-68af-4a09-b727-db9a1b26cd64" providerId="AD" clId="Web-{3C0A7F03-4897-6C03-2B42-6AD59D2C7C7C}" dt="2024-05-14T03:24:03.663" v="3" actId="20577"/>
          <ac:spMkLst>
            <pc:docMk/>
            <pc:sldMk cId="3892391739" sldId="686"/>
            <ac:spMk id="2" creationId="{66CA41B6-C0BB-B817-9B8B-8ABDDDA59D14}"/>
          </ac:spMkLst>
        </pc:spChg>
      </pc:sldChg>
      <pc:sldChg chg="addSp delSp modSp new del">
        <pc:chgData name="Tilak Bahadur Thapaliya" userId="S::tthapaliya@fhi360.org::11fb5bb9-68af-4a09-b727-db9a1b26cd64" providerId="AD" clId="Web-{3C0A7F03-4897-6C03-2B42-6AD59D2C7C7C}" dt="2024-05-14T04:42:05.110" v="1025"/>
        <pc:sldMkLst>
          <pc:docMk/>
          <pc:sldMk cId="998318425" sldId="692"/>
        </pc:sldMkLst>
        <pc:spChg chg="del">
          <ac:chgData name="Tilak Bahadur Thapaliya" userId="S::tthapaliya@fhi360.org::11fb5bb9-68af-4a09-b727-db9a1b26cd64" providerId="AD" clId="Web-{3C0A7F03-4897-6C03-2B42-6AD59D2C7C7C}" dt="2024-05-14T03:34:23.888" v="13"/>
          <ac:spMkLst>
            <pc:docMk/>
            <pc:sldMk cId="998318425" sldId="692"/>
            <ac:spMk id="2" creationId="{7E61B13F-0921-C74A-40BB-4061C72334D3}"/>
          </ac:spMkLst>
        </pc:spChg>
        <pc:spChg chg="mod">
          <ac:chgData name="Tilak Bahadur Thapaliya" userId="S::tthapaliya@fhi360.org::11fb5bb9-68af-4a09-b727-db9a1b26cd64" providerId="AD" clId="Web-{3C0A7F03-4897-6C03-2B42-6AD59D2C7C7C}" dt="2024-05-14T04:41:53.829" v="1022" actId="20577"/>
          <ac:spMkLst>
            <pc:docMk/>
            <pc:sldMk cId="998318425" sldId="692"/>
            <ac:spMk id="3" creationId="{4687E7A2-A101-AB84-78AA-6B5F63CCD42B}"/>
          </ac:spMkLst>
        </pc:spChg>
        <pc:spChg chg="add del mod">
          <ac:chgData name="Tilak Bahadur Thapaliya" userId="S::tthapaliya@fhi360.org::11fb5bb9-68af-4a09-b727-db9a1b26cd64" providerId="AD" clId="Web-{3C0A7F03-4897-6C03-2B42-6AD59D2C7C7C}" dt="2024-05-14T04:40:57.092" v="1014"/>
          <ac:spMkLst>
            <pc:docMk/>
            <pc:sldMk cId="998318425" sldId="692"/>
            <ac:spMk id="6" creationId="{53B49BDA-1E09-730C-62BF-151CC48F6161}"/>
          </ac:spMkLst>
        </pc:spChg>
        <pc:picChg chg="add del mod ord">
          <ac:chgData name="Tilak Bahadur Thapaliya" userId="S::tthapaliya@fhi360.org::11fb5bb9-68af-4a09-b727-db9a1b26cd64" providerId="AD" clId="Web-{3C0A7F03-4897-6C03-2B42-6AD59D2C7C7C}" dt="2024-05-14T04:40:52.952" v="1013"/>
          <ac:picMkLst>
            <pc:docMk/>
            <pc:sldMk cId="998318425" sldId="692"/>
            <ac:picMk id="4" creationId="{2424533B-AED6-2F7D-2533-52A46909C3F7}"/>
          </ac:picMkLst>
        </pc:picChg>
        <pc:picChg chg="add mod ord">
          <ac:chgData name="Tilak Bahadur Thapaliya" userId="S::tthapaliya@fhi360.org::11fb5bb9-68af-4a09-b727-db9a1b26cd64" providerId="AD" clId="Web-{3C0A7F03-4897-6C03-2B42-6AD59D2C7C7C}" dt="2024-05-14T04:40:57.092" v="1014"/>
          <ac:picMkLst>
            <pc:docMk/>
            <pc:sldMk cId="998318425" sldId="692"/>
            <ac:picMk id="7" creationId="{76B96905-08D6-E23A-58C5-34A4D8DF70E8}"/>
          </ac:picMkLst>
        </pc:picChg>
      </pc:sldChg>
      <pc:sldChg chg="addSp delSp modSp new">
        <pc:chgData name="Tilak Bahadur Thapaliya" userId="S::tthapaliya@fhi360.org::11fb5bb9-68af-4a09-b727-db9a1b26cd64" providerId="AD" clId="Web-{3C0A7F03-4897-6C03-2B42-6AD59D2C7C7C}" dt="2024-05-14T03:45:41.303" v="63" actId="20577"/>
        <pc:sldMkLst>
          <pc:docMk/>
          <pc:sldMk cId="2907381888" sldId="693"/>
        </pc:sldMkLst>
        <pc:spChg chg="del">
          <ac:chgData name="Tilak Bahadur Thapaliya" userId="S::tthapaliya@fhi360.org::11fb5bb9-68af-4a09-b727-db9a1b26cd64" providerId="AD" clId="Web-{3C0A7F03-4897-6C03-2B42-6AD59D2C7C7C}" dt="2024-05-14T03:45:14.021" v="37"/>
          <ac:spMkLst>
            <pc:docMk/>
            <pc:sldMk cId="2907381888" sldId="693"/>
            <ac:spMk id="2" creationId="{8C817694-5599-D53E-6836-1429EC6186CC}"/>
          </ac:spMkLst>
        </pc:spChg>
        <pc:spChg chg="mod">
          <ac:chgData name="Tilak Bahadur Thapaliya" userId="S::tthapaliya@fhi360.org::11fb5bb9-68af-4a09-b727-db9a1b26cd64" providerId="AD" clId="Web-{3C0A7F03-4897-6C03-2B42-6AD59D2C7C7C}" dt="2024-05-14T03:45:41.303" v="63" actId="20577"/>
          <ac:spMkLst>
            <pc:docMk/>
            <pc:sldMk cId="2907381888" sldId="693"/>
            <ac:spMk id="3" creationId="{64665F7E-41F3-504F-E2D2-D89BD140792A}"/>
          </ac:spMkLst>
        </pc:spChg>
        <pc:picChg chg="add mod ord">
          <ac:chgData name="Tilak Bahadur Thapaliya" userId="S::tthapaliya@fhi360.org::11fb5bb9-68af-4a09-b727-db9a1b26cd64" providerId="AD" clId="Web-{3C0A7F03-4897-6C03-2B42-6AD59D2C7C7C}" dt="2024-05-14T03:45:29.397" v="41" actId="14100"/>
          <ac:picMkLst>
            <pc:docMk/>
            <pc:sldMk cId="2907381888" sldId="693"/>
            <ac:picMk id="4" creationId="{BDE7C423-5529-DE49-69EC-EF3656E58EFD}"/>
          </ac:picMkLst>
        </pc:picChg>
      </pc:sldChg>
      <pc:sldChg chg="addSp delSp modSp new ord">
        <pc:chgData name="Tilak Bahadur Thapaliya" userId="S::tthapaliya@fhi360.org::11fb5bb9-68af-4a09-b727-db9a1b26cd64" providerId="AD" clId="Web-{3C0A7F03-4897-6C03-2B42-6AD59D2C7C7C}" dt="2024-05-14T03:48:11.637" v="79" actId="20577"/>
        <pc:sldMkLst>
          <pc:docMk/>
          <pc:sldMk cId="1795100619" sldId="694"/>
        </pc:sldMkLst>
        <pc:spChg chg="del">
          <ac:chgData name="Tilak Bahadur Thapaliya" userId="S::tthapaliya@fhi360.org::11fb5bb9-68af-4a09-b727-db9a1b26cd64" providerId="AD" clId="Web-{3C0A7F03-4897-6C03-2B42-6AD59D2C7C7C}" dt="2024-05-14T03:46:56.868" v="64"/>
          <ac:spMkLst>
            <pc:docMk/>
            <pc:sldMk cId="1795100619" sldId="694"/>
            <ac:spMk id="2" creationId="{C461BAA2-D057-BB4A-14D4-6D87CA169890}"/>
          </ac:spMkLst>
        </pc:spChg>
        <pc:spChg chg="mod">
          <ac:chgData name="Tilak Bahadur Thapaliya" userId="S::tthapaliya@fhi360.org::11fb5bb9-68af-4a09-b727-db9a1b26cd64" providerId="AD" clId="Web-{3C0A7F03-4897-6C03-2B42-6AD59D2C7C7C}" dt="2024-05-14T03:48:11.637" v="79" actId="20577"/>
          <ac:spMkLst>
            <pc:docMk/>
            <pc:sldMk cId="1795100619" sldId="694"/>
            <ac:spMk id="3" creationId="{43B8F9B5-0DEC-B552-D3AB-53A0D4EB1E24}"/>
          </ac:spMkLst>
        </pc:spChg>
        <pc:picChg chg="add mod ord">
          <ac:chgData name="Tilak Bahadur Thapaliya" userId="S::tthapaliya@fhi360.org::11fb5bb9-68af-4a09-b727-db9a1b26cd64" providerId="AD" clId="Web-{3C0A7F03-4897-6C03-2B42-6AD59D2C7C7C}" dt="2024-05-14T03:47:19.650" v="69" actId="14100"/>
          <ac:picMkLst>
            <pc:docMk/>
            <pc:sldMk cId="1795100619" sldId="694"/>
            <ac:picMk id="4" creationId="{9ECF9162-C3FD-09EC-9F72-9D271A6105B0}"/>
          </ac:picMkLst>
        </pc:picChg>
      </pc:sldChg>
      <pc:sldChg chg="modSp new ord">
        <pc:chgData name="Tilak Bahadur Thapaliya" userId="S::tthapaliya@fhi360.org::11fb5bb9-68af-4a09-b727-db9a1b26cd64" providerId="AD" clId="Web-{3C0A7F03-4897-6C03-2B42-6AD59D2C7C7C}" dt="2024-05-14T05:14:43.445" v="1027" actId="20577"/>
        <pc:sldMkLst>
          <pc:docMk/>
          <pc:sldMk cId="1027289769" sldId="695"/>
        </pc:sldMkLst>
        <pc:spChg chg="mod">
          <ac:chgData name="Tilak Bahadur Thapaliya" userId="S::tthapaliya@fhi360.org::11fb5bb9-68af-4a09-b727-db9a1b26cd64" providerId="AD" clId="Web-{3C0A7F03-4897-6C03-2B42-6AD59D2C7C7C}" dt="2024-05-14T04:02:28.198" v="396" actId="20577"/>
          <ac:spMkLst>
            <pc:docMk/>
            <pc:sldMk cId="1027289769" sldId="695"/>
            <ac:spMk id="2" creationId="{7BA5B4F2-EBB6-1749-956C-01B40F0BEE36}"/>
          </ac:spMkLst>
        </pc:spChg>
        <pc:spChg chg="mod">
          <ac:chgData name="Tilak Bahadur Thapaliya" userId="S::tthapaliya@fhi360.org::11fb5bb9-68af-4a09-b727-db9a1b26cd64" providerId="AD" clId="Web-{3C0A7F03-4897-6C03-2B42-6AD59D2C7C7C}" dt="2024-05-14T05:14:43.445" v="1027" actId="20577"/>
          <ac:spMkLst>
            <pc:docMk/>
            <pc:sldMk cId="1027289769" sldId="695"/>
            <ac:spMk id="3" creationId="{A73F6ED4-0E0E-BA2E-699C-7E3A53F56FB5}"/>
          </ac:spMkLst>
        </pc:spChg>
      </pc:sldChg>
      <pc:sldChg chg="addSp delSp modSp new">
        <pc:chgData name="Tilak Bahadur Thapaliya" userId="S::tthapaliya@fhi360.org::11fb5bb9-68af-4a09-b727-db9a1b26cd64" providerId="AD" clId="Web-{3C0A7F03-4897-6C03-2B42-6AD59D2C7C7C}" dt="2024-05-14T04:05:22.392" v="424" actId="14100"/>
        <pc:sldMkLst>
          <pc:docMk/>
          <pc:sldMk cId="1164973691" sldId="696"/>
        </pc:sldMkLst>
        <pc:spChg chg="del">
          <ac:chgData name="Tilak Bahadur Thapaliya" userId="S::tthapaliya@fhi360.org::11fb5bb9-68af-4a09-b727-db9a1b26cd64" providerId="AD" clId="Web-{3C0A7F03-4897-6C03-2B42-6AD59D2C7C7C}" dt="2024-05-14T04:03:52.857" v="412"/>
          <ac:spMkLst>
            <pc:docMk/>
            <pc:sldMk cId="1164973691" sldId="696"/>
            <ac:spMk id="2" creationId="{BADFBBB1-8712-F3BE-DD1A-FCF9ACD7FA97}"/>
          </ac:spMkLst>
        </pc:spChg>
        <pc:spChg chg="mod">
          <ac:chgData name="Tilak Bahadur Thapaliya" userId="S::tthapaliya@fhi360.org::11fb5bb9-68af-4a09-b727-db9a1b26cd64" providerId="AD" clId="Web-{3C0A7F03-4897-6C03-2B42-6AD59D2C7C7C}" dt="2024-05-14T04:03:51.107" v="411" actId="20577"/>
          <ac:spMkLst>
            <pc:docMk/>
            <pc:sldMk cId="1164973691" sldId="696"/>
            <ac:spMk id="3" creationId="{2F54B144-6FF1-9601-E62A-0ABD850D2A0E}"/>
          </ac:spMkLst>
        </pc:spChg>
        <pc:picChg chg="add mod ord">
          <ac:chgData name="Tilak Bahadur Thapaliya" userId="S::tthapaliya@fhi360.org::11fb5bb9-68af-4a09-b727-db9a1b26cd64" providerId="AD" clId="Web-{3C0A7F03-4897-6C03-2B42-6AD59D2C7C7C}" dt="2024-05-14T04:05:22.392" v="424" actId="14100"/>
          <ac:picMkLst>
            <pc:docMk/>
            <pc:sldMk cId="1164973691" sldId="696"/>
            <ac:picMk id="4" creationId="{97756221-E1C1-0063-33DC-D1CE6FDC9E75}"/>
          </ac:picMkLst>
        </pc:picChg>
      </pc:sldChg>
      <pc:sldChg chg="addSp delSp modSp new">
        <pc:chgData name="Tilak Bahadur Thapaliya" userId="S::tthapaliya@fhi360.org::11fb5bb9-68af-4a09-b727-db9a1b26cd64" providerId="AD" clId="Web-{3C0A7F03-4897-6C03-2B42-6AD59D2C7C7C}" dt="2024-05-14T04:05:46.846" v="426" actId="14100"/>
        <pc:sldMkLst>
          <pc:docMk/>
          <pc:sldMk cId="3549515760" sldId="697"/>
        </pc:sldMkLst>
        <pc:spChg chg="del">
          <ac:chgData name="Tilak Bahadur Thapaliya" userId="S::tthapaliya@fhi360.org::11fb5bb9-68af-4a09-b727-db9a1b26cd64" providerId="AD" clId="Web-{3C0A7F03-4897-6C03-2B42-6AD59D2C7C7C}" dt="2024-05-14T04:04:52.078" v="419"/>
          <ac:spMkLst>
            <pc:docMk/>
            <pc:sldMk cId="3549515760" sldId="697"/>
            <ac:spMk id="2" creationId="{8282F09B-39C9-85DF-C1A2-6123CBE06522}"/>
          </ac:spMkLst>
        </pc:spChg>
        <pc:spChg chg="mod">
          <ac:chgData name="Tilak Bahadur Thapaliya" userId="S::tthapaliya@fhi360.org::11fb5bb9-68af-4a09-b727-db9a1b26cd64" providerId="AD" clId="Web-{3C0A7F03-4897-6C03-2B42-6AD59D2C7C7C}" dt="2024-05-14T04:04:49.781" v="418" actId="20577"/>
          <ac:spMkLst>
            <pc:docMk/>
            <pc:sldMk cId="3549515760" sldId="697"/>
            <ac:spMk id="3" creationId="{F5613DCE-832B-14DB-496C-038A65EE2B20}"/>
          </ac:spMkLst>
        </pc:spChg>
        <pc:picChg chg="add mod ord">
          <ac:chgData name="Tilak Bahadur Thapaliya" userId="S::tthapaliya@fhi360.org::11fb5bb9-68af-4a09-b727-db9a1b26cd64" providerId="AD" clId="Web-{3C0A7F03-4897-6C03-2B42-6AD59D2C7C7C}" dt="2024-05-14T04:05:46.846" v="426" actId="14100"/>
          <ac:picMkLst>
            <pc:docMk/>
            <pc:sldMk cId="3549515760" sldId="697"/>
            <ac:picMk id="4" creationId="{7C1DA512-DE91-3455-091D-FFCF92D1691F}"/>
          </ac:picMkLst>
        </pc:picChg>
      </pc:sldChg>
      <pc:sldChg chg="addSp delSp modSp new">
        <pc:chgData name="Tilak Bahadur Thapaliya" userId="S::tthapaliya@fhi360.org::11fb5bb9-68af-4a09-b727-db9a1b26cd64" providerId="AD" clId="Web-{3C0A7F03-4897-6C03-2B42-6AD59D2C7C7C}" dt="2024-05-14T04:25:45.607" v="997" actId="20577"/>
        <pc:sldMkLst>
          <pc:docMk/>
          <pc:sldMk cId="1521194472" sldId="698"/>
        </pc:sldMkLst>
        <pc:spChg chg="mod">
          <ac:chgData name="Tilak Bahadur Thapaliya" userId="S::tthapaliya@fhi360.org::11fb5bb9-68af-4a09-b727-db9a1b26cd64" providerId="AD" clId="Web-{3C0A7F03-4897-6C03-2B42-6AD59D2C7C7C}" dt="2024-05-14T04:25:45.607" v="997" actId="20577"/>
          <ac:spMkLst>
            <pc:docMk/>
            <pc:sldMk cId="1521194472" sldId="698"/>
            <ac:spMk id="2" creationId="{8FD03B74-1AB0-DC37-1437-24DD3C2CCF14}"/>
          </ac:spMkLst>
        </pc:spChg>
        <pc:spChg chg="mod">
          <ac:chgData name="Tilak Bahadur Thapaliya" userId="S::tthapaliya@fhi360.org::11fb5bb9-68af-4a09-b727-db9a1b26cd64" providerId="AD" clId="Web-{3C0A7F03-4897-6C03-2B42-6AD59D2C7C7C}" dt="2024-05-14T04:19:45.079" v="790" actId="20577"/>
          <ac:spMkLst>
            <pc:docMk/>
            <pc:sldMk cId="1521194472" sldId="698"/>
            <ac:spMk id="3" creationId="{5FFA6F93-0BA3-30D2-DC87-778A65975AA2}"/>
          </ac:spMkLst>
        </pc:spChg>
        <pc:spChg chg="add del">
          <ac:chgData name="Tilak Bahadur Thapaliya" userId="S::tthapaliya@fhi360.org::11fb5bb9-68af-4a09-b727-db9a1b26cd64" providerId="AD" clId="Web-{3C0A7F03-4897-6C03-2B42-6AD59D2C7C7C}" dt="2024-05-14T04:20:02.017" v="937"/>
          <ac:spMkLst>
            <pc:docMk/>
            <pc:sldMk cId="1521194472" sldId="698"/>
            <ac:spMk id="5" creationId="{12587D04-8172-7A97-8E74-0CDEA49006A7}"/>
          </ac:spMkLst>
        </pc:spChg>
      </pc:sldChg>
      <pc:sldChg chg="addSp delSp modSp new del">
        <pc:chgData name="Tilak Bahadur Thapaliya" userId="S::tthapaliya@fhi360.org::11fb5bb9-68af-4a09-b727-db9a1b26cd64" providerId="AD" clId="Web-{3C0A7F03-4897-6C03-2B42-6AD59D2C7C7C}" dt="2024-05-14T04:27:12.204" v="1009" actId="14100"/>
        <pc:sldMkLst>
          <pc:docMk/>
          <pc:sldMk cId="705157357" sldId="699"/>
        </pc:sldMkLst>
        <pc:spChg chg="add del">
          <ac:chgData name="Tilak Bahadur Thapaliya" userId="S::tthapaliya@fhi360.org::11fb5bb9-68af-4a09-b727-db9a1b26cd64" providerId="AD" clId="Web-{3C0A7F03-4897-6C03-2B42-6AD59D2C7C7C}" dt="2024-05-14T04:19:56.720" v="935"/>
          <ac:spMkLst>
            <pc:docMk/>
            <pc:sldMk cId="705157357" sldId="699"/>
            <ac:spMk id="2" creationId="{D05F39DE-42BF-8D5D-57BD-022C4B97DE05}"/>
          </ac:spMkLst>
        </pc:spChg>
        <pc:spChg chg="mod">
          <ac:chgData name="Tilak Bahadur Thapaliya" userId="S::tthapaliya@fhi360.org::11fb5bb9-68af-4a09-b727-db9a1b26cd64" providerId="AD" clId="Web-{3C0A7F03-4897-6C03-2B42-6AD59D2C7C7C}" dt="2024-05-14T04:23:38.040" v="971" actId="20577"/>
          <ac:spMkLst>
            <pc:docMk/>
            <pc:sldMk cId="705157357" sldId="699"/>
            <ac:spMk id="3" creationId="{A39A6E00-A936-AC8E-3E59-5409F52905D3}"/>
          </ac:spMkLst>
        </pc:spChg>
        <pc:spChg chg="add del mod">
          <ac:chgData name="Tilak Bahadur Thapaliya" userId="S::tthapaliya@fhi360.org::11fb5bb9-68af-4a09-b727-db9a1b26cd64" providerId="AD" clId="Web-{3C0A7F03-4897-6C03-2B42-6AD59D2C7C7C}" dt="2024-05-14T04:26:36.374" v="999"/>
          <ac:spMkLst>
            <pc:docMk/>
            <pc:sldMk cId="705157357" sldId="699"/>
            <ac:spMk id="6" creationId="{C096E3A7-1317-3CD9-4A22-CFC502B4D63E}"/>
          </ac:spMkLst>
        </pc:spChg>
        <pc:picChg chg="add del mod ord">
          <ac:chgData name="Tilak Bahadur Thapaliya" userId="S::tthapaliya@fhi360.org::11fb5bb9-68af-4a09-b727-db9a1b26cd64" providerId="AD" clId="Web-{3C0A7F03-4897-6C03-2B42-6AD59D2C7C7C}" dt="2024-05-14T04:26:13.967" v="998"/>
          <ac:picMkLst>
            <pc:docMk/>
            <pc:sldMk cId="705157357" sldId="699"/>
            <ac:picMk id="4" creationId="{64677CAB-2046-2B92-A2F3-D6B28B172E44}"/>
          </ac:picMkLst>
        </pc:picChg>
        <pc:picChg chg="add mod ord">
          <ac:chgData name="Tilak Bahadur Thapaliya" userId="S::tthapaliya@fhi360.org::11fb5bb9-68af-4a09-b727-db9a1b26cd64" providerId="AD" clId="Web-{3C0A7F03-4897-6C03-2B42-6AD59D2C7C7C}" dt="2024-05-14T04:27:12.204" v="1009" actId="14100"/>
          <ac:picMkLst>
            <pc:docMk/>
            <pc:sldMk cId="705157357" sldId="699"/>
            <ac:picMk id="7" creationId="{2B6CC2C0-CFF4-F197-626C-E55257DDF4A4}"/>
          </ac:picMkLst>
        </pc:picChg>
      </pc:sldChg>
      <pc:sldChg chg="addSp delSp modSp new">
        <pc:chgData name="Tilak Bahadur Thapaliya" userId="S::tthapaliya@fhi360.org::11fb5bb9-68af-4a09-b727-db9a1b26cd64" providerId="AD" clId="Web-{3C0A7F03-4897-6C03-2B42-6AD59D2C7C7C}" dt="2024-05-14T04:23:13.992" v="963" actId="14100"/>
        <pc:sldMkLst>
          <pc:docMk/>
          <pc:sldMk cId="1441487064" sldId="700"/>
        </pc:sldMkLst>
        <pc:spChg chg="del">
          <ac:chgData name="Tilak Bahadur Thapaliya" userId="S::tthapaliya@fhi360.org::11fb5bb9-68af-4a09-b727-db9a1b26cd64" providerId="AD" clId="Web-{3C0A7F03-4897-6C03-2B42-6AD59D2C7C7C}" dt="2024-05-14T04:22:41.304" v="956"/>
          <ac:spMkLst>
            <pc:docMk/>
            <pc:sldMk cId="1441487064" sldId="700"/>
            <ac:spMk id="2" creationId="{6BC8245F-BABE-B89E-5AC4-E0BBCA0F3A5D}"/>
          </ac:spMkLst>
        </pc:spChg>
        <pc:spChg chg="mod">
          <ac:chgData name="Tilak Bahadur Thapaliya" userId="S::tthapaliya@fhi360.org::11fb5bb9-68af-4a09-b727-db9a1b26cd64" providerId="AD" clId="Web-{3C0A7F03-4897-6C03-2B42-6AD59D2C7C7C}" dt="2024-05-14T04:23:02.882" v="960" actId="20577"/>
          <ac:spMkLst>
            <pc:docMk/>
            <pc:sldMk cId="1441487064" sldId="700"/>
            <ac:spMk id="3" creationId="{FF5CAC65-3B30-B68B-4D73-2D1F55CBABF9}"/>
          </ac:spMkLst>
        </pc:spChg>
        <pc:picChg chg="add mod ord">
          <ac:chgData name="Tilak Bahadur Thapaliya" userId="S::tthapaliya@fhi360.org::11fb5bb9-68af-4a09-b727-db9a1b26cd64" providerId="AD" clId="Web-{3C0A7F03-4897-6C03-2B42-6AD59D2C7C7C}" dt="2024-05-14T04:23:13.992" v="963" actId="14100"/>
          <ac:picMkLst>
            <pc:docMk/>
            <pc:sldMk cId="1441487064" sldId="700"/>
            <ac:picMk id="4" creationId="{26D7166C-71B7-65F6-910F-9CEE1A744286}"/>
          </ac:picMkLst>
        </pc:picChg>
      </pc:sldChg>
      <pc:sldChg chg="addSp delSp modSp new ord">
        <pc:chgData name="Tilak Bahadur Thapaliya" userId="S::tthapaliya@fhi360.org::11fb5bb9-68af-4a09-b727-db9a1b26cd64" providerId="AD" clId="Web-{3C0A7F03-4897-6C03-2B42-6AD59D2C7C7C}" dt="2024-05-14T04:41:58.579" v="1024" actId="20577"/>
        <pc:sldMkLst>
          <pc:docMk/>
          <pc:sldMk cId="829961016" sldId="701"/>
        </pc:sldMkLst>
        <pc:spChg chg="del">
          <ac:chgData name="Tilak Bahadur Thapaliya" userId="S::tthapaliya@fhi360.org::11fb5bb9-68af-4a09-b727-db9a1b26cd64" providerId="AD" clId="Web-{3C0A7F03-4897-6C03-2B42-6AD59D2C7C7C}" dt="2024-05-14T04:41:26.781" v="1017"/>
          <ac:spMkLst>
            <pc:docMk/>
            <pc:sldMk cId="829961016" sldId="701"/>
            <ac:spMk id="2" creationId="{50823809-3222-7A50-6261-3FEECA72E00F}"/>
          </ac:spMkLst>
        </pc:spChg>
        <pc:spChg chg="mod">
          <ac:chgData name="Tilak Bahadur Thapaliya" userId="S::tthapaliya@fhi360.org::11fb5bb9-68af-4a09-b727-db9a1b26cd64" providerId="AD" clId="Web-{3C0A7F03-4897-6C03-2B42-6AD59D2C7C7C}" dt="2024-05-14T04:41:58.579" v="1024" actId="20577"/>
          <ac:spMkLst>
            <pc:docMk/>
            <pc:sldMk cId="829961016" sldId="701"/>
            <ac:spMk id="3" creationId="{DC136A88-3400-EE9A-F6FD-AF7CDE87C3AC}"/>
          </ac:spMkLst>
        </pc:spChg>
        <pc:picChg chg="add mod ord">
          <ac:chgData name="Tilak Bahadur Thapaliya" userId="S::tthapaliya@fhi360.org::11fb5bb9-68af-4a09-b727-db9a1b26cd64" providerId="AD" clId="Web-{3C0A7F03-4897-6C03-2B42-6AD59D2C7C7C}" dt="2024-05-14T04:41:40.594" v="1021" actId="14100"/>
          <ac:picMkLst>
            <pc:docMk/>
            <pc:sldMk cId="829961016" sldId="701"/>
            <ac:picMk id="4" creationId="{AA0328BA-D565-EF4A-FC85-3E9054B7BCE8}"/>
          </ac:picMkLst>
        </pc:picChg>
      </pc:sldChg>
      <pc:sldChg chg="new del">
        <pc:chgData name="Tilak Bahadur Thapaliya" userId="S::tthapaliya@fhi360.org::11fb5bb9-68af-4a09-b727-db9a1b26cd64" providerId="AD" clId="Web-{3C0A7F03-4897-6C03-2B42-6AD59D2C7C7C}" dt="2024-05-14T04:35:27.424" v="1011"/>
        <pc:sldMkLst>
          <pc:docMk/>
          <pc:sldMk cId="2451826547" sldId="701"/>
        </pc:sldMkLst>
      </pc:sldChg>
    </pc:docChg>
  </pc:docChgLst>
  <pc:docChgLst>
    <pc:chgData name="Tilak Bahadur Thapaliya" userId="11fb5bb9-68af-4a09-b727-db9a1b26cd64" providerId="ADAL" clId="{4433C04C-41D9-4C3C-B897-2A905B898E7D}"/>
    <pc:docChg chg="undo custSel addSld delSld modSld sldOrd">
      <pc:chgData name="Tilak Bahadur Thapaliya" userId="11fb5bb9-68af-4a09-b727-db9a1b26cd64" providerId="ADAL" clId="{4433C04C-41D9-4C3C-B897-2A905B898E7D}" dt="2024-05-09T03:56:22.563" v="5103" actId="20577"/>
      <pc:docMkLst>
        <pc:docMk/>
      </pc:docMkLst>
      <pc:sldChg chg="modSp mod">
        <pc:chgData name="Tilak Bahadur Thapaliya" userId="11fb5bb9-68af-4a09-b727-db9a1b26cd64" providerId="ADAL" clId="{4433C04C-41D9-4C3C-B897-2A905B898E7D}" dt="2024-05-07T06:37:20.348" v="1909" actId="122"/>
        <pc:sldMkLst>
          <pc:docMk/>
          <pc:sldMk cId="444293789" sldId="308"/>
        </pc:sldMkLst>
        <pc:spChg chg="mod">
          <ac:chgData name="Tilak Bahadur Thapaliya" userId="11fb5bb9-68af-4a09-b727-db9a1b26cd64" providerId="ADAL" clId="{4433C04C-41D9-4C3C-B897-2A905B898E7D}" dt="2024-05-07T04:53:34.816" v="1192" actId="14100"/>
          <ac:spMkLst>
            <pc:docMk/>
            <pc:sldMk cId="444293789" sldId="308"/>
            <ac:spMk id="6" creationId="{D2559146-C3B2-01C9-3CAB-8F5EECA58B19}"/>
          </ac:spMkLst>
        </pc:spChg>
        <pc:spChg chg="mod">
          <ac:chgData name="Tilak Bahadur Thapaliya" userId="11fb5bb9-68af-4a09-b727-db9a1b26cd64" providerId="ADAL" clId="{4433C04C-41D9-4C3C-B897-2A905B898E7D}" dt="2024-05-07T06:37:20.348" v="1909" actId="122"/>
          <ac:spMkLst>
            <pc:docMk/>
            <pc:sldMk cId="444293789" sldId="308"/>
            <ac:spMk id="7" creationId="{E96DAA1C-6359-A18F-1D35-39F4D8DA2596}"/>
          </ac:spMkLst>
        </pc:spChg>
      </pc:sldChg>
      <pc:sldChg chg="del">
        <pc:chgData name="Tilak Bahadur Thapaliya" userId="11fb5bb9-68af-4a09-b727-db9a1b26cd64" providerId="ADAL" clId="{4433C04C-41D9-4C3C-B897-2A905B898E7D}" dt="2024-05-06T10:43:37.740" v="724" actId="47"/>
        <pc:sldMkLst>
          <pc:docMk/>
          <pc:sldMk cId="1627688157" sldId="313"/>
        </pc:sldMkLst>
      </pc:sldChg>
      <pc:sldChg chg="del">
        <pc:chgData name="Tilak Bahadur Thapaliya" userId="11fb5bb9-68af-4a09-b727-db9a1b26cd64" providerId="ADAL" clId="{4433C04C-41D9-4C3C-B897-2A905B898E7D}" dt="2024-05-06T10:44:02.568" v="729" actId="47"/>
        <pc:sldMkLst>
          <pc:docMk/>
          <pc:sldMk cId="2290399329" sldId="373"/>
        </pc:sldMkLst>
      </pc:sldChg>
      <pc:sldChg chg="del">
        <pc:chgData name="Tilak Bahadur Thapaliya" userId="11fb5bb9-68af-4a09-b727-db9a1b26cd64" providerId="ADAL" clId="{4433C04C-41D9-4C3C-B897-2A905B898E7D}" dt="2024-05-06T10:43:39.488" v="725" actId="47"/>
        <pc:sldMkLst>
          <pc:docMk/>
          <pc:sldMk cId="2517836505" sldId="400"/>
        </pc:sldMkLst>
      </pc:sldChg>
      <pc:sldChg chg="del">
        <pc:chgData name="Tilak Bahadur Thapaliya" userId="11fb5bb9-68af-4a09-b727-db9a1b26cd64" providerId="ADAL" clId="{4433C04C-41D9-4C3C-B897-2A905B898E7D}" dt="2024-05-06T10:43:43.707" v="726" actId="47"/>
        <pc:sldMkLst>
          <pc:docMk/>
          <pc:sldMk cId="862311996" sldId="626"/>
        </pc:sldMkLst>
      </pc:sldChg>
      <pc:sldChg chg="del">
        <pc:chgData name="Tilak Bahadur Thapaliya" userId="11fb5bb9-68af-4a09-b727-db9a1b26cd64" providerId="ADAL" clId="{4433C04C-41D9-4C3C-B897-2A905B898E7D}" dt="2024-05-06T10:43:44.626" v="727" actId="47"/>
        <pc:sldMkLst>
          <pc:docMk/>
          <pc:sldMk cId="3557856321" sldId="631"/>
        </pc:sldMkLst>
      </pc:sldChg>
      <pc:sldChg chg="del">
        <pc:chgData name="Tilak Bahadur Thapaliya" userId="11fb5bb9-68af-4a09-b727-db9a1b26cd64" providerId="ADAL" clId="{4433C04C-41D9-4C3C-B897-2A905B898E7D}" dt="2024-05-06T10:43:46.910" v="728" actId="47"/>
        <pc:sldMkLst>
          <pc:docMk/>
          <pc:sldMk cId="393464535" sldId="632"/>
        </pc:sldMkLst>
      </pc:sldChg>
      <pc:sldChg chg="modSp mod">
        <pc:chgData name="Tilak Bahadur Thapaliya" userId="11fb5bb9-68af-4a09-b727-db9a1b26cd64" providerId="ADAL" clId="{4433C04C-41D9-4C3C-B897-2A905B898E7D}" dt="2024-05-07T07:32:06.037" v="1932" actId="20577"/>
        <pc:sldMkLst>
          <pc:docMk/>
          <pc:sldMk cId="1654871768" sldId="633"/>
        </pc:sldMkLst>
        <pc:spChg chg="mod">
          <ac:chgData name="Tilak Bahadur Thapaliya" userId="11fb5bb9-68af-4a09-b727-db9a1b26cd64" providerId="ADAL" clId="{4433C04C-41D9-4C3C-B897-2A905B898E7D}" dt="2024-05-07T06:37:36.872" v="1910" actId="2710"/>
          <ac:spMkLst>
            <pc:docMk/>
            <pc:sldMk cId="1654871768" sldId="633"/>
            <ac:spMk id="2" creationId="{E94A3035-0014-C18B-8615-1D279F324649}"/>
          </ac:spMkLst>
        </pc:spChg>
        <pc:spChg chg="mod">
          <ac:chgData name="Tilak Bahadur Thapaliya" userId="11fb5bb9-68af-4a09-b727-db9a1b26cd64" providerId="ADAL" clId="{4433C04C-41D9-4C3C-B897-2A905B898E7D}" dt="2024-05-07T07:32:06.037" v="1932" actId="20577"/>
          <ac:spMkLst>
            <pc:docMk/>
            <pc:sldMk cId="1654871768" sldId="633"/>
            <ac:spMk id="3" creationId="{386D7D3D-BCB9-B65A-A618-6B47B324162C}"/>
          </ac:spMkLst>
        </pc:spChg>
      </pc:sldChg>
      <pc:sldChg chg="modSp mod">
        <pc:chgData name="Tilak Bahadur Thapaliya" userId="11fb5bb9-68af-4a09-b727-db9a1b26cd64" providerId="ADAL" clId="{4433C04C-41D9-4C3C-B897-2A905B898E7D}" dt="2024-05-07T07:32:14.713" v="1947" actId="20577"/>
        <pc:sldMkLst>
          <pc:docMk/>
          <pc:sldMk cId="2810428331" sldId="634"/>
        </pc:sldMkLst>
        <pc:spChg chg="mod">
          <ac:chgData name="Tilak Bahadur Thapaliya" userId="11fb5bb9-68af-4a09-b727-db9a1b26cd64" providerId="ADAL" clId="{4433C04C-41D9-4C3C-B897-2A905B898E7D}" dt="2024-05-07T06:37:48.109" v="1914" actId="14100"/>
          <ac:spMkLst>
            <pc:docMk/>
            <pc:sldMk cId="2810428331" sldId="634"/>
            <ac:spMk id="2" creationId="{2D06985D-8CAC-4C41-D82E-658393609CE9}"/>
          </ac:spMkLst>
        </pc:spChg>
        <pc:spChg chg="mod">
          <ac:chgData name="Tilak Bahadur Thapaliya" userId="11fb5bb9-68af-4a09-b727-db9a1b26cd64" providerId="ADAL" clId="{4433C04C-41D9-4C3C-B897-2A905B898E7D}" dt="2024-05-07T07:32:14.713" v="1947" actId="20577"/>
          <ac:spMkLst>
            <pc:docMk/>
            <pc:sldMk cId="2810428331" sldId="634"/>
            <ac:spMk id="3" creationId="{BDC154C8-204B-7E89-E683-783C9760834C}"/>
          </ac:spMkLst>
        </pc:spChg>
      </pc:sldChg>
      <pc:sldChg chg="modSp mod ord">
        <pc:chgData name="Tilak Bahadur Thapaliya" userId="11fb5bb9-68af-4a09-b727-db9a1b26cd64" providerId="ADAL" clId="{4433C04C-41D9-4C3C-B897-2A905B898E7D}" dt="2024-05-07T08:52:59.402" v="2498" actId="6549"/>
        <pc:sldMkLst>
          <pc:docMk/>
          <pc:sldMk cId="2399877589" sldId="635"/>
        </pc:sldMkLst>
        <pc:spChg chg="mod">
          <ac:chgData name="Tilak Bahadur Thapaliya" userId="11fb5bb9-68af-4a09-b727-db9a1b26cd64" providerId="ADAL" clId="{4433C04C-41D9-4C3C-B897-2A905B898E7D}" dt="2024-05-07T08:52:59.402" v="2498" actId="6549"/>
          <ac:spMkLst>
            <pc:docMk/>
            <pc:sldMk cId="2399877589" sldId="635"/>
            <ac:spMk id="2" creationId="{83C5D914-51E1-B35B-9AA3-9240FBAB7DC2}"/>
          </ac:spMkLst>
        </pc:spChg>
        <pc:spChg chg="mod">
          <ac:chgData name="Tilak Bahadur Thapaliya" userId="11fb5bb9-68af-4a09-b727-db9a1b26cd64" providerId="ADAL" clId="{4433C04C-41D9-4C3C-B897-2A905B898E7D}" dt="2024-05-06T08:15:00.864" v="38"/>
          <ac:spMkLst>
            <pc:docMk/>
            <pc:sldMk cId="2399877589" sldId="635"/>
            <ac:spMk id="3" creationId="{2E0524E8-D8C3-6D7C-3035-903BFB298030}"/>
          </ac:spMkLst>
        </pc:spChg>
      </pc:sldChg>
      <pc:sldChg chg="modSp mod">
        <pc:chgData name="Tilak Bahadur Thapaliya" userId="11fb5bb9-68af-4a09-b727-db9a1b26cd64" providerId="ADAL" clId="{4433C04C-41D9-4C3C-B897-2A905B898E7D}" dt="2024-05-07T05:46:57.734" v="1616" actId="14100"/>
        <pc:sldMkLst>
          <pc:docMk/>
          <pc:sldMk cId="2899567498" sldId="636"/>
        </pc:sldMkLst>
        <pc:spChg chg="mod">
          <ac:chgData name="Tilak Bahadur Thapaliya" userId="11fb5bb9-68af-4a09-b727-db9a1b26cd64" providerId="ADAL" clId="{4433C04C-41D9-4C3C-B897-2A905B898E7D}" dt="2024-05-07T05:46:57.734" v="1616" actId="14100"/>
          <ac:spMkLst>
            <pc:docMk/>
            <pc:sldMk cId="2899567498" sldId="636"/>
            <ac:spMk id="2" creationId="{A7267742-BDB9-712A-0A6F-7A87B2CF1CDF}"/>
          </ac:spMkLst>
        </pc:spChg>
      </pc:sldChg>
      <pc:sldChg chg="modSp mod">
        <pc:chgData name="Tilak Bahadur Thapaliya" userId="11fb5bb9-68af-4a09-b727-db9a1b26cd64" providerId="ADAL" clId="{4433C04C-41D9-4C3C-B897-2A905B898E7D}" dt="2024-05-07T05:43:20.858" v="1564" actId="2710"/>
        <pc:sldMkLst>
          <pc:docMk/>
          <pc:sldMk cId="1758744348" sldId="637"/>
        </pc:sldMkLst>
        <pc:spChg chg="mod">
          <ac:chgData name="Tilak Bahadur Thapaliya" userId="11fb5bb9-68af-4a09-b727-db9a1b26cd64" providerId="ADAL" clId="{4433C04C-41D9-4C3C-B897-2A905B898E7D}" dt="2024-05-07T05:43:20.858" v="1564" actId="2710"/>
          <ac:spMkLst>
            <pc:docMk/>
            <pc:sldMk cId="1758744348" sldId="637"/>
            <ac:spMk id="2" creationId="{0FF4F7F5-2B76-DE53-3D25-8CE680FF76C6}"/>
          </ac:spMkLst>
        </pc:spChg>
      </pc:sldChg>
      <pc:sldChg chg="modSp mod">
        <pc:chgData name="Tilak Bahadur Thapaliya" userId="11fb5bb9-68af-4a09-b727-db9a1b26cd64" providerId="ADAL" clId="{4433C04C-41D9-4C3C-B897-2A905B898E7D}" dt="2024-05-07T05:46:17.751" v="1611" actId="27636"/>
        <pc:sldMkLst>
          <pc:docMk/>
          <pc:sldMk cId="2113530272" sldId="638"/>
        </pc:sldMkLst>
        <pc:spChg chg="mod">
          <ac:chgData name="Tilak Bahadur Thapaliya" userId="11fb5bb9-68af-4a09-b727-db9a1b26cd64" providerId="ADAL" clId="{4433C04C-41D9-4C3C-B897-2A905B898E7D}" dt="2024-05-07T05:46:17.751" v="1611" actId="27636"/>
          <ac:spMkLst>
            <pc:docMk/>
            <pc:sldMk cId="2113530272" sldId="638"/>
            <ac:spMk id="2" creationId="{34004A95-D6F1-1596-6613-BB23FC34D59A}"/>
          </ac:spMkLst>
        </pc:spChg>
        <pc:spChg chg="mod">
          <ac:chgData name="Tilak Bahadur Thapaliya" userId="11fb5bb9-68af-4a09-b727-db9a1b26cd64" providerId="ADAL" clId="{4433C04C-41D9-4C3C-B897-2A905B898E7D}" dt="2024-05-07T05:43:48.035" v="1579" actId="20577"/>
          <ac:spMkLst>
            <pc:docMk/>
            <pc:sldMk cId="2113530272" sldId="638"/>
            <ac:spMk id="3" creationId="{FC0E3297-FC56-4813-0CCC-045F81FE4AEF}"/>
          </ac:spMkLst>
        </pc:spChg>
      </pc:sldChg>
      <pc:sldChg chg="modSp mod">
        <pc:chgData name="Tilak Bahadur Thapaliya" userId="11fb5bb9-68af-4a09-b727-db9a1b26cd64" providerId="ADAL" clId="{4433C04C-41D9-4C3C-B897-2A905B898E7D}" dt="2024-05-07T06:01:16.456" v="1628"/>
        <pc:sldMkLst>
          <pc:docMk/>
          <pc:sldMk cId="3664114155" sldId="639"/>
        </pc:sldMkLst>
        <pc:spChg chg="mod">
          <ac:chgData name="Tilak Bahadur Thapaliya" userId="11fb5bb9-68af-4a09-b727-db9a1b26cd64" providerId="ADAL" clId="{4433C04C-41D9-4C3C-B897-2A905B898E7D}" dt="2024-05-07T05:38:06.039" v="1521" actId="20577"/>
          <ac:spMkLst>
            <pc:docMk/>
            <pc:sldMk cId="3664114155" sldId="639"/>
            <ac:spMk id="2" creationId="{2B3E6ECD-DFE7-00FB-F5B6-CFBEAB1808C6}"/>
          </ac:spMkLst>
        </pc:spChg>
        <pc:spChg chg="mod">
          <ac:chgData name="Tilak Bahadur Thapaliya" userId="11fb5bb9-68af-4a09-b727-db9a1b26cd64" providerId="ADAL" clId="{4433C04C-41D9-4C3C-B897-2A905B898E7D}" dt="2024-05-07T06:01:16.456" v="1628"/>
          <ac:spMkLst>
            <pc:docMk/>
            <pc:sldMk cId="3664114155" sldId="639"/>
            <ac:spMk id="3" creationId="{76F0D105-C0C6-0FB6-2A3E-3490A2A241CD}"/>
          </ac:spMkLst>
        </pc:spChg>
      </pc:sldChg>
      <pc:sldChg chg="modSp mod">
        <pc:chgData name="Tilak Bahadur Thapaliya" userId="11fb5bb9-68af-4a09-b727-db9a1b26cd64" providerId="ADAL" clId="{4433C04C-41D9-4C3C-B897-2A905B898E7D}" dt="2024-05-08T09:39:44.355" v="4217" actId="27636"/>
        <pc:sldMkLst>
          <pc:docMk/>
          <pc:sldMk cId="1825058772" sldId="640"/>
        </pc:sldMkLst>
        <pc:spChg chg="mod">
          <ac:chgData name="Tilak Bahadur Thapaliya" userId="11fb5bb9-68af-4a09-b727-db9a1b26cd64" providerId="ADAL" clId="{4433C04C-41D9-4C3C-B897-2A905B898E7D}" dt="2024-05-08T09:39:44.355" v="4217" actId="27636"/>
          <ac:spMkLst>
            <pc:docMk/>
            <pc:sldMk cId="1825058772" sldId="640"/>
            <ac:spMk id="2" creationId="{3EEDD211-855B-0FC6-CBF7-56568602D082}"/>
          </ac:spMkLst>
        </pc:spChg>
        <pc:spChg chg="mod">
          <ac:chgData name="Tilak Bahadur Thapaliya" userId="11fb5bb9-68af-4a09-b727-db9a1b26cd64" providerId="ADAL" clId="{4433C04C-41D9-4C3C-B897-2A905B898E7D}" dt="2024-05-07T06:01:40.140" v="1629" actId="20577"/>
          <ac:spMkLst>
            <pc:docMk/>
            <pc:sldMk cId="1825058772" sldId="640"/>
            <ac:spMk id="3" creationId="{A25E5224-C0FE-E7FB-2346-3D31B00440BF}"/>
          </ac:spMkLst>
        </pc:spChg>
      </pc:sldChg>
      <pc:sldChg chg="modSp mod">
        <pc:chgData name="Tilak Bahadur Thapaliya" userId="11fb5bb9-68af-4a09-b727-db9a1b26cd64" providerId="ADAL" clId="{4433C04C-41D9-4C3C-B897-2A905B898E7D}" dt="2024-05-07T06:04:08.239" v="1634" actId="6549"/>
        <pc:sldMkLst>
          <pc:docMk/>
          <pc:sldMk cId="2091447527" sldId="641"/>
        </pc:sldMkLst>
        <pc:spChg chg="mod">
          <ac:chgData name="Tilak Bahadur Thapaliya" userId="11fb5bb9-68af-4a09-b727-db9a1b26cd64" providerId="ADAL" clId="{4433C04C-41D9-4C3C-B897-2A905B898E7D}" dt="2024-05-07T06:04:08.239" v="1634" actId="6549"/>
          <ac:spMkLst>
            <pc:docMk/>
            <pc:sldMk cId="2091447527" sldId="641"/>
            <ac:spMk id="2" creationId="{305C0FB6-656E-8786-B51E-89AFF86847DD}"/>
          </ac:spMkLst>
        </pc:spChg>
      </pc:sldChg>
      <pc:sldChg chg="modSp mod">
        <pc:chgData name="Tilak Bahadur Thapaliya" userId="11fb5bb9-68af-4a09-b727-db9a1b26cd64" providerId="ADAL" clId="{4433C04C-41D9-4C3C-B897-2A905B898E7D}" dt="2024-05-07T06:06:40.208" v="1657" actId="27636"/>
        <pc:sldMkLst>
          <pc:docMk/>
          <pc:sldMk cId="3958948094" sldId="642"/>
        </pc:sldMkLst>
        <pc:spChg chg="mod">
          <ac:chgData name="Tilak Bahadur Thapaliya" userId="11fb5bb9-68af-4a09-b727-db9a1b26cd64" providerId="ADAL" clId="{4433C04C-41D9-4C3C-B897-2A905B898E7D}" dt="2024-05-07T06:06:40.208" v="1657" actId="27636"/>
          <ac:spMkLst>
            <pc:docMk/>
            <pc:sldMk cId="3958948094" sldId="642"/>
            <ac:spMk id="2" creationId="{A91C83B0-D870-5B9B-290E-5D98DDCC913B}"/>
          </ac:spMkLst>
        </pc:spChg>
      </pc:sldChg>
      <pc:sldChg chg="modSp mod">
        <pc:chgData name="Tilak Bahadur Thapaliya" userId="11fb5bb9-68af-4a09-b727-db9a1b26cd64" providerId="ADAL" clId="{4433C04C-41D9-4C3C-B897-2A905B898E7D}" dt="2024-05-07T06:21:26.833" v="1812" actId="27636"/>
        <pc:sldMkLst>
          <pc:docMk/>
          <pc:sldMk cId="1150314848" sldId="643"/>
        </pc:sldMkLst>
        <pc:spChg chg="mod">
          <ac:chgData name="Tilak Bahadur Thapaliya" userId="11fb5bb9-68af-4a09-b727-db9a1b26cd64" providerId="ADAL" clId="{4433C04C-41D9-4C3C-B897-2A905B898E7D}" dt="2024-05-07T06:21:26.833" v="1812" actId="27636"/>
          <ac:spMkLst>
            <pc:docMk/>
            <pc:sldMk cId="1150314848" sldId="643"/>
            <ac:spMk id="2" creationId="{2292179B-3FCF-71C2-A64B-0254D9BCAF3E}"/>
          </ac:spMkLst>
        </pc:spChg>
      </pc:sldChg>
      <pc:sldChg chg="modSp mod">
        <pc:chgData name="Tilak Bahadur Thapaliya" userId="11fb5bb9-68af-4a09-b727-db9a1b26cd64" providerId="ADAL" clId="{4433C04C-41D9-4C3C-B897-2A905B898E7D}" dt="2024-05-07T06:21:56.626" v="1813" actId="5793"/>
        <pc:sldMkLst>
          <pc:docMk/>
          <pc:sldMk cId="3631846188" sldId="644"/>
        </pc:sldMkLst>
        <pc:spChg chg="mod">
          <ac:chgData name="Tilak Bahadur Thapaliya" userId="11fb5bb9-68af-4a09-b727-db9a1b26cd64" providerId="ADAL" clId="{4433C04C-41D9-4C3C-B897-2A905B898E7D}" dt="2024-05-07T06:21:56.626" v="1813" actId="5793"/>
          <ac:spMkLst>
            <pc:docMk/>
            <pc:sldMk cId="3631846188" sldId="644"/>
            <ac:spMk id="2" creationId="{760CFAC2-3A6D-5FCC-0734-E9C5E0303D9D}"/>
          </ac:spMkLst>
        </pc:spChg>
      </pc:sldChg>
      <pc:sldChg chg="modSp mod">
        <pc:chgData name="Tilak Bahadur Thapaliya" userId="11fb5bb9-68af-4a09-b727-db9a1b26cd64" providerId="ADAL" clId="{4433C04C-41D9-4C3C-B897-2A905B898E7D}" dt="2024-05-07T06:22:51.884" v="1815" actId="12"/>
        <pc:sldMkLst>
          <pc:docMk/>
          <pc:sldMk cId="896612807" sldId="645"/>
        </pc:sldMkLst>
        <pc:spChg chg="mod">
          <ac:chgData name="Tilak Bahadur Thapaliya" userId="11fb5bb9-68af-4a09-b727-db9a1b26cd64" providerId="ADAL" clId="{4433C04C-41D9-4C3C-B897-2A905B898E7D}" dt="2024-05-07T06:22:51.884" v="1815" actId="12"/>
          <ac:spMkLst>
            <pc:docMk/>
            <pc:sldMk cId="896612807" sldId="645"/>
            <ac:spMk id="2" creationId="{26B55BF3-0CB8-A3B1-A921-BECEA7CC72B0}"/>
          </ac:spMkLst>
        </pc:spChg>
      </pc:sldChg>
      <pc:sldChg chg="modSp mod ord">
        <pc:chgData name="Tilak Bahadur Thapaliya" userId="11fb5bb9-68af-4a09-b727-db9a1b26cd64" providerId="ADAL" clId="{4433C04C-41D9-4C3C-B897-2A905B898E7D}" dt="2024-05-07T06:27:50.881" v="1833" actId="20577"/>
        <pc:sldMkLst>
          <pc:docMk/>
          <pc:sldMk cId="2343988946" sldId="646"/>
        </pc:sldMkLst>
        <pc:spChg chg="mod">
          <ac:chgData name="Tilak Bahadur Thapaliya" userId="11fb5bb9-68af-4a09-b727-db9a1b26cd64" providerId="ADAL" clId="{4433C04C-41D9-4C3C-B897-2A905B898E7D}" dt="2024-05-07T06:27:50.881" v="1833" actId="20577"/>
          <ac:spMkLst>
            <pc:docMk/>
            <pc:sldMk cId="2343988946" sldId="646"/>
            <ac:spMk id="2" creationId="{A1E23594-2F14-234A-AFA8-A9B73B4119DB}"/>
          </ac:spMkLst>
        </pc:spChg>
      </pc:sldChg>
      <pc:sldChg chg="modSp mod ord">
        <pc:chgData name="Tilak Bahadur Thapaliya" userId="11fb5bb9-68af-4a09-b727-db9a1b26cd64" providerId="ADAL" clId="{4433C04C-41D9-4C3C-B897-2A905B898E7D}" dt="2024-05-07T06:32:16.772" v="1868" actId="255"/>
        <pc:sldMkLst>
          <pc:docMk/>
          <pc:sldMk cId="3524156401" sldId="647"/>
        </pc:sldMkLst>
        <pc:spChg chg="mod">
          <ac:chgData name="Tilak Bahadur Thapaliya" userId="11fb5bb9-68af-4a09-b727-db9a1b26cd64" providerId="ADAL" clId="{4433C04C-41D9-4C3C-B897-2A905B898E7D}" dt="2024-05-07T06:32:16.772" v="1868" actId="255"/>
          <ac:spMkLst>
            <pc:docMk/>
            <pc:sldMk cId="3524156401" sldId="647"/>
            <ac:spMk id="2" creationId="{51804B56-0351-ECC9-F5D5-4AF257DA2CBE}"/>
          </ac:spMkLst>
        </pc:spChg>
        <pc:spChg chg="mod">
          <ac:chgData name="Tilak Bahadur Thapaliya" userId="11fb5bb9-68af-4a09-b727-db9a1b26cd64" providerId="ADAL" clId="{4433C04C-41D9-4C3C-B897-2A905B898E7D}" dt="2024-05-06T08:27:08.449" v="158" actId="27636"/>
          <ac:spMkLst>
            <pc:docMk/>
            <pc:sldMk cId="3524156401" sldId="647"/>
            <ac:spMk id="3" creationId="{5481EE84-037F-F0BC-2B8E-31D4D20F1E2C}"/>
          </ac:spMkLst>
        </pc:spChg>
      </pc:sldChg>
      <pc:sldChg chg="modSp mod ord">
        <pc:chgData name="Tilak Bahadur Thapaliya" userId="11fb5bb9-68af-4a09-b727-db9a1b26cd64" providerId="ADAL" clId="{4433C04C-41D9-4C3C-B897-2A905B898E7D}" dt="2024-05-07T06:29:19.173" v="1842" actId="6549"/>
        <pc:sldMkLst>
          <pc:docMk/>
          <pc:sldMk cId="461573862" sldId="648"/>
        </pc:sldMkLst>
        <pc:spChg chg="mod">
          <ac:chgData name="Tilak Bahadur Thapaliya" userId="11fb5bb9-68af-4a09-b727-db9a1b26cd64" providerId="ADAL" clId="{4433C04C-41D9-4C3C-B897-2A905B898E7D}" dt="2024-05-07T06:29:19.173" v="1842" actId="6549"/>
          <ac:spMkLst>
            <pc:docMk/>
            <pc:sldMk cId="461573862" sldId="648"/>
            <ac:spMk id="2" creationId="{4EF5A5E2-7091-A8D5-9E0C-1C0E1F0298EA}"/>
          </ac:spMkLst>
        </pc:spChg>
        <pc:spChg chg="mod">
          <ac:chgData name="Tilak Bahadur Thapaliya" userId="11fb5bb9-68af-4a09-b727-db9a1b26cd64" providerId="ADAL" clId="{4433C04C-41D9-4C3C-B897-2A905B898E7D}" dt="2024-05-06T08:27:04.331" v="156" actId="27636"/>
          <ac:spMkLst>
            <pc:docMk/>
            <pc:sldMk cId="461573862" sldId="648"/>
            <ac:spMk id="3" creationId="{8C9ABD70-7A54-0BA5-6BFF-40F349753970}"/>
          </ac:spMkLst>
        </pc:spChg>
      </pc:sldChg>
      <pc:sldChg chg="modSp mod ord">
        <pc:chgData name="Tilak Bahadur Thapaliya" userId="11fb5bb9-68af-4a09-b727-db9a1b26cd64" providerId="ADAL" clId="{4433C04C-41D9-4C3C-B897-2A905B898E7D}" dt="2024-05-07T06:36:09.417" v="1903" actId="27636"/>
        <pc:sldMkLst>
          <pc:docMk/>
          <pc:sldMk cId="2418370412" sldId="649"/>
        </pc:sldMkLst>
        <pc:spChg chg="mod">
          <ac:chgData name="Tilak Bahadur Thapaliya" userId="11fb5bb9-68af-4a09-b727-db9a1b26cd64" providerId="ADAL" clId="{4433C04C-41D9-4C3C-B897-2A905B898E7D}" dt="2024-05-07T06:36:09.417" v="1903" actId="27636"/>
          <ac:spMkLst>
            <pc:docMk/>
            <pc:sldMk cId="2418370412" sldId="649"/>
            <ac:spMk id="2" creationId="{BE4029B5-D307-B67D-4CF1-1F8376A326F2}"/>
          </ac:spMkLst>
        </pc:spChg>
        <pc:spChg chg="mod">
          <ac:chgData name="Tilak Bahadur Thapaliya" userId="11fb5bb9-68af-4a09-b727-db9a1b26cd64" providerId="ADAL" clId="{4433C04C-41D9-4C3C-B897-2A905B898E7D}" dt="2024-05-07T05:10:43.665" v="1341" actId="20577"/>
          <ac:spMkLst>
            <pc:docMk/>
            <pc:sldMk cId="2418370412" sldId="649"/>
            <ac:spMk id="3" creationId="{197B797B-FE59-4857-2F58-0EB428E41AC6}"/>
          </ac:spMkLst>
        </pc:spChg>
      </pc:sldChg>
      <pc:sldChg chg="modSp new mod ord">
        <pc:chgData name="Tilak Bahadur Thapaliya" userId="11fb5bb9-68af-4a09-b727-db9a1b26cd64" providerId="ADAL" clId="{4433C04C-41D9-4C3C-B897-2A905B898E7D}" dt="2024-05-07T06:07:43.206" v="1662" actId="27636"/>
        <pc:sldMkLst>
          <pc:docMk/>
          <pc:sldMk cId="1794394581" sldId="650"/>
        </pc:sldMkLst>
        <pc:spChg chg="mod">
          <ac:chgData name="Tilak Bahadur Thapaliya" userId="11fb5bb9-68af-4a09-b727-db9a1b26cd64" providerId="ADAL" clId="{4433C04C-41D9-4C3C-B897-2A905B898E7D}" dt="2024-05-07T06:07:43.206" v="1662" actId="27636"/>
          <ac:spMkLst>
            <pc:docMk/>
            <pc:sldMk cId="1794394581" sldId="650"/>
            <ac:spMk id="2" creationId="{17C8FC5D-28E6-5FFC-A3E2-C5F9F47D7FC4}"/>
          </ac:spMkLst>
        </pc:spChg>
        <pc:spChg chg="mod">
          <ac:chgData name="Tilak Bahadur Thapaliya" userId="11fb5bb9-68af-4a09-b727-db9a1b26cd64" providerId="ADAL" clId="{4433C04C-41D9-4C3C-B897-2A905B898E7D}" dt="2024-05-06T08:28:05.335" v="170" actId="255"/>
          <ac:spMkLst>
            <pc:docMk/>
            <pc:sldMk cId="1794394581" sldId="650"/>
            <ac:spMk id="3" creationId="{7F9CA710-8E42-A996-3D51-8E403F075DF7}"/>
          </ac:spMkLst>
        </pc:spChg>
      </pc:sldChg>
      <pc:sldChg chg="modSp new mod">
        <pc:chgData name="Tilak Bahadur Thapaliya" userId="11fb5bb9-68af-4a09-b727-db9a1b26cd64" providerId="ADAL" clId="{4433C04C-41D9-4C3C-B897-2A905B898E7D}" dt="2024-05-07T06:11:14.361" v="1694" actId="27636"/>
        <pc:sldMkLst>
          <pc:docMk/>
          <pc:sldMk cId="2163852624" sldId="651"/>
        </pc:sldMkLst>
        <pc:spChg chg="mod">
          <ac:chgData name="Tilak Bahadur Thapaliya" userId="11fb5bb9-68af-4a09-b727-db9a1b26cd64" providerId="ADAL" clId="{4433C04C-41D9-4C3C-B897-2A905B898E7D}" dt="2024-05-07T06:11:14.361" v="1694" actId="27636"/>
          <ac:spMkLst>
            <pc:docMk/>
            <pc:sldMk cId="2163852624" sldId="651"/>
            <ac:spMk id="2" creationId="{A091B059-3EB4-B857-EEA1-099BF2E8C0DE}"/>
          </ac:spMkLst>
        </pc:spChg>
        <pc:spChg chg="mod">
          <ac:chgData name="Tilak Bahadur Thapaliya" userId="11fb5bb9-68af-4a09-b727-db9a1b26cd64" providerId="ADAL" clId="{4433C04C-41D9-4C3C-B897-2A905B898E7D}" dt="2024-05-06T08:43:33.719" v="255" actId="20577"/>
          <ac:spMkLst>
            <pc:docMk/>
            <pc:sldMk cId="2163852624" sldId="651"/>
            <ac:spMk id="3" creationId="{319EAF2C-8FB6-C2BB-F6B7-8D8EB9C3AD6A}"/>
          </ac:spMkLst>
        </pc:spChg>
      </pc:sldChg>
      <pc:sldChg chg="modSp new mod">
        <pc:chgData name="Tilak Bahadur Thapaliya" userId="11fb5bb9-68af-4a09-b727-db9a1b26cd64" providerId="ADAL" clId="{4433C04C-41D9-4C3C-B897-2A905B898E7D}" dt="2024-05-07T06:18:27.147" v="1783" actId="255"/>
        <pc:sldMkLst>
          <pc:docMk/>
          <pc:sldMk cId="1959947759" sldId="652"/>
        </pc:sldMkLst>
        <pc:spChg chg="mod">
          <ac:chgData name="Tilak Bahadur Thapaliya" userId="11fb5bb9-68af-4a09-b727-db9a1b26cd64" providerId="ADAL" clId="{4433C04C-41D9-4C3C-B897-2A905B898E7D}" dt="2024-05-07T06:18:27.147" v="1783" actId="255"/>
          <ac:spMkLst>
            <pc:docMk/>
            <pc:sldMk cId="1959947759" sldId="652"/>
            <ac:spMk id="2" creationId="{981F192D-4C45-A705-BD74-499BD99C3E5F}"/>
          </ac:spMkLst>
        </pc:spChg>
        <pc:spChg chg="mod">
          <ac:chgData name="Tilak Bahadur Thapaliya" userId="11fb5bb9-68af-4a09-b727-db9a1b26cd64" providerId="ADAL" clId="{4433C04C-41D9-4C3C-B897-2A905B898E7D}" dt="2024-05-06T08:43:39.407" v="258" actId="20577"/>
          <ac:spMkLst>
            <pc:docMk/>
            <pc:sldMk cId="1959947759" sldId="652"/>
            <ac:spMk id="3" creationId="{71ADEEB3-38C2-796E-D5E0-503A9E246938}"/>
          </ac:spMkLst>
        </pc:spChg>
      </pc:sldChg>
      <pc:sldChg chg="modSp new del mod">
        <pc:chgData name="Tilak Bahadur Thapaliya" userId="11fb5bb9-68af-4a09-b727-db9a1b26cd64" providerId="ADAL" clId="{4433C04C-41D9-4C3C-B897-2A905B898E7D}" dt="2024-05-06T08:59:20.265" v="328" actId="2696"/>
        <pc:sldMkLst>
          <pc:docMk/>
          <pc:sldMk cId="1522452334" sldId="653"/>
        </pc:sldMkLst>
        <pc:spChg chg="mod">
          <ac:chgData name="Tilak Bahadur Thapaliya" userId="11fb5bb9-68af-4a09-b727-db9a1b26cd64" providerId="ADAL" clId="{4433C04C-41D9-4C3C-B897-2A905B898E7D}" dt="2024-05-06T08:56:56.459" v="320" actId="20577"/>
          <ac:spMkLst>
            <pc:docMk/>
            <pc:sldMk cId="1522452334" sldId="653"/>
            <ac:spMk id="2" creationId="{162CE71B-A606-3FFE-B7BA-E0E88527CA90}"/>
          </ac:spMkLst>
        </pc:spChg>
      </pc:sldChg>
      <pc:sldChg chg="modSp new mod">
        <pc:chgData name="Tilak Bahadur Thapaliya" userId="11fb5bb9-68af-4a09-b727-db9a1b26cd64" providerId="ADAL" clId="{4433C04C-41D9-4C3C-B897-2A905B898E7D}" dt="2024-05-07T07:56:59.263" v="1970" actId="20577"/>
        <pc:sldMkLst>
          <pc:docMk/>
          <pc:sldMk cId="3172881945" sldId="653"/>
        </pc:sldMkLst>
        <pc:spChg chg="mod">
          <ac:chgData name="Tilak Bahadur Thapaliya" userId="11fb5bb9-68af-4a09-b727-db9a1b26cd64" providerId="ADAL" clId="{4433C04C-41D9-4C3C-B897-2A905B898E7D}" dt="2024-05-07T07:56:59.263" v="1970" actId="20577"/>
          <ac:spMkLst>
            <pc:docMk/>
            <pc:sldMk cId="3172881945" sldId="653"/>
            <ac:spMk id="2" creationId="{4E325966-27E6-51D7-8153-2989F4AA2921}"/>
          </ac:spMkLst>
        </pc:spChg>
        <pc:spChg chg="mod">
          <ac:chgData name="Tilak Bahadur Thapaliya" userId="11fb5bb9-68af-4a09-b727-db9a1b26cd64" providerId="ADAL" clId="{4433C04C-41D9-4C3C-B897-2A905B898E7D}" dt="2024-05-06T09:02:42.932" v="363" actId="27636"/>
          <ac:spMkLst>
            <pc:docMk/>
            <pc:sldMk cId="3172881945" sldId="653"/>
            <ac:spMk id="3" creationId="{EC489CE3-8202-C17F-4916-9A81F7DA7E45}"/>
          </ac:spMkLst>
        </pc:spChg>
      </pc:sldChg>
      <pc:sldChg chg="modSp new del mod">
        <pc:chgData name="Tilak Bahadur Thapaliya" userId="11fb5bb9-68af-4a09-b727-db9a1b26cd64" providerId="ADAL" clId="{4433C04C-41D9-4C3C-B897-2A905B898E7D}" dt="2024-05-06T09:01:35.858" v="351" actId="2696"/>
        <pc:sldMkLst>
          <pc:docMk/>
          <pc:sldMk cId="1773816924" sldId="654"/>
        </pc:sldMkLst>
        <pc:spChg chg="mod">
          <ac:chgData name="Tilak Bahadur Thapaliya" userId="11fb5bb9-68af-4a09-b727-db9a1b26cd64" providerId="ADAL" clId="{4433C04C-41D9-4C3C-B897-2A905B898E7D}" dt="2024-05-06T09:01:03.359" v="342" actId="6549"/>
          <ac:spMkLst>
            <pc:docMk/>
            <pc:sldMk cId="1773816924" sldId="654"/>
            <ac:spMk id="2" creationId="{9051ADA1-B874-DEF2-DF50-28EC0DFC01CA}"/>
          </ac:spMkLst>
        </pc:spChg>
        <pc:spChg chg="mod">
          <ac:chgData name="Tilak Bahadur Thapaliya" userId="11fb5bb9-68af-4a09-b727-db9a1b26cd64" providerId="ADAL" clId="{4433C04C-41D9-4C3C-B897-2A905B898E7D}" dt="2024-05-06T09:00:14.024" v="335" actId="27636"/>
          <ac:spMkLst>
            <pc:docMk/>
            <pc:sldMk cId="1773816924" sldId="654"/>
            <ac:spMk id="3" creationId="{3184C99E-5636-92BD-3793-0732ACEA28E6}"/>
          </ac:spMkLst>
        </pc:spChg>
      </pc:sldChg>
      <pc:sldChg chg="modSp new mod">
        <pc:chgData name="Tilak Bahadur Thapaliya" userId="11fb5bb9-68af-4a09-b727-db9a1b26cd64" providerId="ADAL" clId="{4433C04C-41D9-4C3C-B897-2A905B898E7D}" dt="2024-05-07T06:34:35.508" v="1893" actId="20577"/>
        <pc:sldMkLst>
          <pc:docMk/>
          <pc:sldMk cId="3718867118" sldId="654"/>
        </pc:sldMkLst>
        <pc:spChg chg="mod">
          <ac:chgData name="Tilak Bahadur Thapaliya" userId="11fb5bb9-68af-4a09-b727-db9a1b26cd64" providerId="ADAL" clId="{4433C04C-41D9-4C3C-B897-2A905B898E7D}" dt="2024-05-07T06:34:35.508" v="1893" actId="20577"/>
          <ac:spMkLst>
            <pc:docMk/>
            <pc:sldMk cId="3718867118" sldId="654"/>
            <ac:spMk id="2" creationId="{C97B16E2-906A-A89B-9833-688763C4C930}"/>
          </ac:spMkLst>
        </pc:spChg>
        <pc:spChg chg="mod">
          <ac:chgData name="Tilak Bahadur Thapaliya" userId="11fb5bb9-68af-4a09-b727-db9a1b26cd64" providerId="ADAL" clId="{4433C04C-41D9-4C3C-B897-2A905B898E7D}" dt="2024-05-06T09:54:52.534" v="373" actId="27636"/>
          <ac:spMkLst>
            <pc:docMk/>
            <pc:sldMk cId="3718867118" sldId="654"/>
            <ac:spMk id="3" creationId="{CFD03B69-F83F-641A-97C6-EEDF5B392ADD}"/>
          </ac:spMkLst>
        </pc:spChg>
      </pc:sldChg>
      <pc:sldChg chg="add del">
        <pc:chgData name="Tilak Bahadur Thapaliya" userId="11fb5bb9-68af-4a09-b727-db9a1b26cd64" providerId="ADAL" clId="{4433C04C-41D9-4C3C-B897-2A905B898E7D}" dt="2024-05-06T08:59:23.139" v="329" actId="2696"/>
        <pc:sldMkLst>
          <pc:docMk/>
          <pc:sldMk cId="1191978870" sldId="655"/>
        </pc:sldMkLst>
      </pc:sldChg>
      <pc:sldChg chg="modSp new mod">
        <pc:chgData name="Tilak Bahadur Thapaliya" userId="11fb5bb9-68af-4a09-b727-db9a1b26cd64" providerId="ADAL" clId="{4433C04C-41D9-4C3C-B897-2A905B898E7D}" dt="2024-05-07T08:02:00.974" v="2039" actId="108"/>
        <pc:sldMkLst>
          <pc:docMk/>
          <pc:sldMk cId="2600054167" sldId="655"/>
        </pc:sldMkLst>
        <pc:spChg chg="mod">
          <ac:chgData name="Tilak Bahadur Thapaliya" userId="11fb5bb9-68af-4a09-b727-db9a1b26cd64" providerId="ADAL" clId="{4433C04C-41D9-4C3C-B897-2A905B898E7D}" dt="2024-05-07T08:02:00.974" v="2039" actId="108"/>
          <ac:spMkLst>
            <pc:docMk/>
            <pc:sldMk cId="2600054167" sldId="655"/>
            <ac:spMk id="2" creationId="{D8E6B641-08D5-E473-D44A-205F7EA282BC}"/>
          </ac:spMkLst>
        </pc:spChg>
        <pc:spChg chg="mod">
          <ac:chgData name="Tilak Bahadur Thapaliya" userId="11fb5bb9-68af-4a09-b727-db9a1b26cd64" providerId="ADAL" clId="{4433C04C-41D9-4C3C-B897-2A905B898E7D}" dt="2024-05-06T09:54:56.999" v="375" actId="27636"/>
          <ac:spMkLst>
            <pc:docMk/>
            <pc:sldMk cId="2600054167" sldId="655"/>
            <ac:spMk id="3" creationId="{2DEEDFF6-A576-6AC5-0D78-CE911E1CA7B0}"/>
          </ac:spMkLst>
        </pc:spChg>
      </pc:sldChg>
      <pc:sldChg chg="modSp new mod">
        <pc:chgData name="Tilak Bahadur Thapaliya" userId="11fb5bb9-68af-4a09-b727-db9a1b26cd64" providerId="ADAL" clId="{4433C04C-41D9-4C3C-B897-2A905B898E7D}" dt="2024-05-08T09:53:58.570" v="4466" actId="20577"/>
        <pc:sldMkLst>
          <pc:docMk/>
          <pc:sldMk cId="1078420185" sldId="656"/>
        </pc:sldMkLst>
        <pc:spChg chg="mod">
          <ac:chgData name="Tilak Bahadur Thapaliya" userId="11fb5bb9-68af-4a09-b727-db9a1b26cd64" providerId="ADAL" clId="{4433C04C-41D9-4C3C-B897-2A905B898E7D}" dt="2024-05-08T09:53:58.570" v="4466" actId="20577"/>
          <ac:spMkLst>
            <pc:docMk/>
            <pc:sldMk cId="1078420185" sldId="656"/>
            <ac:spMk id="2" creationId="{2FF247B9-8E8D-53B9-3B4E-1EEB83BF43DA}"/>
          </ac:spMkLst>
        </pc:spChg>
        <pc:spChg chg="mod">
          <ac:chgData name="Tilak Bahadur Thapaliya" userId="11fb5bb9-68af-4a09-b727-db9a1b26cd64" providerId="ADAL" clId="{4433C04C-41D9-4C3C-B897-2A905B898E7D}" dt="2024-05-06T09:55:00.938" v="377" actId="27636"/>
          <ac:spMkLst>
            <pc:docMk/>
            <pc:sldMk cId="1078420185" sldId="656"/>
            <ac:spMk id="3" creationId="{8FB57E24-CDDF-516B-4AD0-E4E3062D7FD4}"/>
          </ac:spMkLst>
        </pc:spChg>
      </pc:sldChg>
      <pc:sldChg chg="modSp new mod">
        <pc:chgData name="Tilak Bahadur Thapaliya" userId="11fb5bb9-68af-4a09-b727-db9a1b26cd64" providerId="ADAL" clId="{4433C04C-41D9-4C3C-B897-2A905B898E7D}" dt="2024-05-07T08:11:00.415" v="2116" actId="6549"/>
        <pc:sldMkLst>
          <pc:docMk/>
          <pc:sldMk cId="859824024" sldId="657"/>
        </pc:sldMkLst>
        <pc:spChg chg="mod">
          <ac:chgData name="Tilak Bahadur Thapaliya" userId="11fb5bb9-68af-4a09-b727-db9a1b26cd64" providerId="ADAL" clId="{4433C04C-41D9-4C3C-B897-2A905B898E7D}" dt="2024-05-07T08:11:00.415" v="2116" actId="6549"/>
          <ac:spMkLst>
            <pc:docMk/>
            <pc:sldMk cId="859824024" sldId="657"/>
            <ac:spMk id="2" creationId="{A73A7AB1-E642-D4F4-6188-66BBF6C10BB2}"/>
          </ac:spMkLst>
        </pc:spChg>
        <pc:spChg chg="mod">
          <ac:chgData name="Tilak Bahadur Thapaliya" userId="11fb5bb9-68af-4a09-b727-db9a1b26cd64" providerId="ADAL" clId="{4433C04C-41D9-4C3C-B897-2A905B898E7D}" dt="2024-05-06T09:55:04.426" v="379" actId="27636"/>
          <ac:spMkLst>
            <pc:docMk/>
            <pc:sldMk cId="859824024" sldId="657"/>
            <ac:spMk id="3" creationId="{FCA3D3B7-A496-19D5-0821-BC98EAB976BC}"/>
          </ac:spMkLst>
        </pc:spChg>
      </pc:sldChg>
      <pc:sldChg chg="modSp new mod">
        <pc:chgData name="Tilak Bahadur Thapaliya" userId="11fb5bb9-68af-4a09-b727-db9a1b26cd64" providerId="ADAL" clId="{4433C04C-41D9-4C3C-B897-2A905B898E7D}" dt="2024-05-07T08:10:18.674" v="2114" actId="6549"/>
        <pc:sldMkLst>
          <pc:docMk/>
          <pc:sldMk cId="3238263542" sldId="658"/>
        </pc:sldMkLst>
        <pc:spChg chg="mod">
          <ac:chgData name="Tilak Bahadur Thapaliya" userId="11fb5bb9-68af-4a09-b727-db9a1b26cd64" providerId="ADAL" clId="{4433C04C-41D9-4C3C-B897-2A905B898E7D}" dt="2024-05-07T08:10:18.674" v="2114" actId="6549"/>
          <ac:spMkLst>
            <pc:docMk/>
            <pc:sldMk cId="3238263542" sldId="658"/>
            <ac:spMk id="2" creationId="{4DEE37D3-DEC3-A214-4D73-0253C64DC856}"/>
          </ac:spMkLst>
        </pc:spChg>
        <pc:spChg chg="mod">
          <ac:chgData name="Tilak Bahadur Thapaliya" userId="11fb5bb9-68af-4a09-b727-db9a1b26cd64" providerId="ADAL" clId="{4433C04C-41D9-4C3C-B897-2A905B898E7D}" dt="2024-05-06T09:55:08.253" v="381" actId="27636"/>
          <ac:spMkLst>
            <pc:docMk/>
            <pc:sldMk cId="3238263542" sldId="658"/>
            <ac:spMk id="3" creationId="{80C66E9B-FD51-A352-34FE-24B292C4F8C8}"/>
          </ac:spMkLst>
        </pc:spChg>
      </pc:sldChg>
      <pc:sldChg chg="modSp new del mod">
        <pc:chgData name="Tilak Bahadur Thapaliya" userId="11fb5bb9-68af-4a09-b727-db9a1b26cd64" providerId="ADAL" clId="{4433C04C-41D9-4C3C-B897-2A905B898E7D}" dt="2024-05-07T08:10:30.058" v="2115" actId="2696"/>
        <pc:sldMkLst>
          <pc:docMk/>
          <pc:sldMk cId="1176704967" sldId="659"/>
        </pc:sldMkLst>
        <pc:spChg chg="mod">
          <ac:chgData name="Tilak Bahadur Thapaliya" userId="11fb5bb9-68af-4a09-b727-db9a1b26cd64" providerId="ADAL" clId="{4433C04C-41D9-4C3C-B897-2A905B898E7D}" dt="2024-05-06T10:08:51.502" v="594" actId="20577"/>
          <ac:spMkLst>
            <pc:docMk/>
            <pc:sldMk cId="1176704967" sldId="659"/>
            <ac:spMk id="2" creationId="{1BE76B7F-137F-FA69-D8F6-D7B8870E74DE}"/>
          </ac:spMkLst>
        </pc:spChg>
        <pc:spChg chg="mod">
          <ac:chgData name="Tilak Bahadur Thapaliya" userId="11fb5bb9-68af-4a09-b727-db9a1b26cd64" providerId="ADAL" clId="{4433C04C-41D9-4C3C-B897-2A905B898E7D}" dt="2024-05-06T09:55:11.826" v="383" actId="27636"/>
          <ac:spMkLst>
            <pc:docMk/>
            <pc:sldMk cId="1176704967" sldId="659"/>
            <ac:spMk id="3" creationId="{BF2B2980-07D5-821B-7D45-17A387A1CC5B}"/>
          </ac:spMkLst>
        </pc:spChg>
      </pc:sldChg>
      <pc:sldChg chg="modSp new mod">
        <pc:chgData name="Tilak Bahadur Thapaliya" userId="11fb5bb9-68af-4a09-b727-db9a1b26cd64" providerId="ADAL" clId="{4433C04C-41D9-4C3C-B897-2A905B898E7D}" dt="2024-05-07T08:18:36.406" v="2243" actId="20577"/>
        <pc:sldMkLst>
          <pc:docMk/>
          <pc:sldMk cId="2431294578" sldId="660"/>
        </pc:sldMkLst>
        <pc:spChg chg="mod">
          <ac:chgData name="Tilak Bahadur Thapaliya" userId="11fb5bb9-68af-4a09-b727-db9a1b26cd64" providerId="ADAL" clId="{4433C04C-41D9-4C3C-B897-2A905B898E7D}" dt="2024-05-07T08:18:36.406" v="2243" actId="20577"/>
          <ac:spMkLst>
            <pc:docMk/>
            <pc:sldMk cId="2431294578" sldId="660"/>
            <ac:spMk id="2" creationId="{FF10B8B6-720F-867F-014C-2253DF1D074F}"/>
          </ac:spMkLst>
        </pc:spChg>
        <pc:spChg chg="mod">
          <ac:chgData name="Tilak Bahadur Thapaliya" userId="11fb5bb9-68af-4a09-b727-db9a1b26cd64" providerId="ADAL" clId="{4433C04C-41D9-4C3C-B897-2A905B898E7D}" dt="2024-05-06T10:12:05.164" v="600" actId="27636"/>
          <ac:spMkLst>
            <pc:docMk/>
            <pc:sldMk cId="2431294578" sldId="660"/>
            <ac:spMk id="3" creationId="{42052080-546F-8F46-1240-E957EC8CBCF3}"/>
          </ac:spMkLst>
        </pc:spChg>
      </pc:sldChg>
      <pc:sldChg chg="modSp new mod">
        <pc:chgData name="Tilak Bahadur Thapaliya" userId="11fb5bb9-68af-4a09-b727-db9a1b26cd64" providerId="ADAL" clId="{4433C04C-41D9-4C3C-B897-2A905B898E7D}" dt="2024-05-07T08:24:03.599" v="2278" actId="27636"/>
        <pc:sldMkLst>
          <pc:docMk/>
          <pc:sldMk cId="3935238909" sldId="661"/>
        </pc:sldMkLst>
        <pc:spChg chg="mod">
          <ac:chgData name="Tilak Bahadur Thapaliya" userId="11fb5bb9-68af-4a09-b727-db9a1b26cd64" providerId="ADAL" clId="{4433C04C-41D9-4C3C-B897-2A905B898E7D}" dt="2024-05-07T08:24:03.599" v="2278" actId="27636"/>
          <ac:spMkLst>
            <pc:docMk/>
            <pc:sldMk cId="3935238909" sldId="661"/>
            <ac:spMk id="2" creationId="{B440D6AF-252B-7233-6592-3F4F2F08C9C7}"/>
          </ac:spMkLst>
        </pc:spChg>
        <pc:spChg chg="mod">
          <ac:chgData name="Tilak Bahadur Thapaliya" userId="11fb5bb9-68af-4a09-b727-db9a1b26cd64" providerId="ADAL" clId="{4433C04C-41D9-4C3C-B897-2A905B898E7D}" dt="2024-05-06T10:13:03.114" v="603"/>
          <ac:spMkLst>
            <pc:docMk/>
            <pc:sldMk cId="3935238909" sldId="661"/>
            <ac:spMk id="3" creationId="{EB11D1C8-08DE-992A-82D8-19989F95B385}"/>
          </ac:spMkLst>
        </pc:spChg>
      </pc:sldChg>
      <pc:sldChg chg="modSp new mod">
        <pc:chgData name="Tilak Bahadur Thapaliya" userId="11fb5bb9-68af-4a09-b727-db9a1b26cd64" providerId="ADAL" clId="{4433C04C-41D9-4C3C-B897-2A905B898E7D}" dt="2024-05-07T08:31:41.947" v="2367" actId="27636"/>
        <pc:sldMkLst>
          <pc:docMk/>
          <pc:sldMk cId="3298623206" sldId="662"/>
        </pc:sldMkLst>
        <pc:spChg chg="mod">
          <ac:chgData name="Tilak Bahadur Thapaliya" userId="11fb5bb9-68af-4a09-b727-db9a1b26cd64" providerId="ADAL" clId="{4433C04C-41D9-4C3C-B897-2A905B898E7D}" dt="2024-05-07T08:31:41.947" v="2367" actId="27636"/>
          <ac:spMkLst>
            <pc:docMk/>
            <pc:sldMk cId="3298623206" sldId="662"/>
            <ac:spMk id="2" creationId="{3D21B620-321B-116E-E71A-CED66C9E2827}"/>
          </ac:spMkLst>
        </pc:spChg>
        <pc:spChg chg="mod">
          <ac:chgData name="Tilak Bahadur Thapaliya" userId="11fb5bb9-68af-4a09-b727-db9a1b26cd64" providerId="ADAL" clId="{4433C04C-41D9-4C3C-B897-2A905B898E7D}" dt="2024-05-06T10:30:43.382" v="648"/>
          <ac:spMkLst>
            <pc:docMk/>
            <pc:sldMk cId="3298623206" sldId="662"/>
            <ac:spMk id="3" creationId="{708D8C26-8D10-F364-37E4-80F8E70FA5AA}"/>
          </ac:spMkLst>
        </pc:spChg>
      </pc:sldChg>
      <pc:sldChg chg="modSp new mod">
        <pc:chgData name="Tilak Bahadur Thapaliya" userId="11fb5bb9-68af-4a09-b727-db9a1b26cd64" providerId="ADAL" clId="{4433C04C-41D9-4C3C-B897-2A905B898E7D}" dt="2024-05-07T08:33:54.729" v="2395" actId="27636"/>
        <pc:sldMkLst>
          <pc:docMk/>
          <pc:sldMk cId="3267940360" sldId="663"/>
        </pc:sldMkLst>
        <pc:spChg chg="mod">
          <ac:chgData name="Tilak Bahadur Thapaliya" userId="11fb5bb9-68af-4a09-b727-db9a1b26cd64" providerId="ADAL" clId="{4433C04C-41D9-4C3C-B897-2A905B898E7D}" dt="2024-05-07T08:33:54.729" v="2395" actId="27636"/>
          <ac:spMkLst>
            <pc:docMk/>
            <pc:sldMk cId="3267940360" sldId="663"/>
            <ac:spMk id="2" creationId="{6B48C0C9-D4E6-A7C5-B3F1-11159E123462}"/>
          </ac:spMkLst>
        </pc:spChg>
        <pc:spChg chg="mod">
          <ac:chgData name="Tilak Bahadur Thapaliya" userId="11fb5bb9-68af-4a09-b727-db9a1b26cd64" providerId="ADAL" clId="{4433C04C-41D9-4C3C-B897-2A905B898E7D}" dt="2024-05-06T10:19:07.555" v="620" actId="27636"/>
          <ac:spMkLst>
            <pc:docMk/>
            <pc:sldMk cId="3267940360" sldId="663"/>
            <ac:spMk id="3" creationId="{83E21F4E-732E-9902-1575-3685995DFB94}"/>
          </ac:spMkLst>
        </pc:spChg>
      </pc:sldChg>
      <pc:sldChg chg="addSp delSp modSp new mod">
        <pc:chgData name="Tilak Bahadur Thapaliya" userId="11fb5bb9-68af-4a09-b727-db9a1b26cd64" providerId="ADAL" clId="{4433C04C-41D9-4C3C-B897-2A905B898E7D}" dt="2024-05-07T08:34:22.570" v="2396" actId="21"/>
        <pc:sldMkLst>
          <pc:docMk/>
          <pc:sldMk cId="2408365518" sldId="664"/>
        </pc:sldMkLst>
        <pc:spChg chg="mod">
          <ac:chgData name="Tilak Bahadur Thapaliya" userId="11fb5bb9-68af-4a09-b727-db9a1b26cd64" providerId="ADAL" clId="{4433C04C-41D9-4C3C-B897-2A905B898E7D}" dt="2024-05-06T10:38:28.898" v="673" actId="5793"/>
          <ac:spMkLst>
            <pc:docMk/>
            <pc:sldMk cId="2408365518" sldId="664"/>
            <ac:spMk id="2" creationId="{180B3390-DAD0-6B03-35E4-522C4C45F0C5}"/>
          </ac:spMkLst>
        </pc:spChg>
        <pc:spChg chg="mod">
          <ac:chgData name="Tilak Bahadur Thapaliya" userId="11fb5bb9-68af-4a09-b727-db9a1b26cd64" providerId="ADAL" clId="{4433C04C-41D9-4C3C-B897-2A905B898E7D}" dt="2024-05-06T10:38:43.035" v="707" actId="20577"/>
          <ac:spMkLst>
            <pc:docMk/>
            <pc:sldMk cId="2408365518" sldId="664"/>
            <ac:spMk id="3" creationId="{3E582AC3-14E1-2526-C939-F119E63B13F7}"/>
          </ac:spMkLst>
        </pc:spChg>
        <pc:spChg chg="add del mod">
          <ac:chgData name="Tilak Bahadur Thapaliya" userId="11fb5bb9-68af-4a09-b727-db9a1b26cd64" providerId="ADAL" clId="{4433C04C-41D9-4C3C-B897-2A905B898E7D}" dt="2024-05-07T08:34:22.570" v="2396" actId="21"/>
          <ac:spMkLst>
            <pc:docMk/>
            <pc:sldMk cId="2408365518" sldId="664"/>
            <ac:spMk id="7" creationId="{F2F1493F-1FB7-FD55-04A9-5DAF1B18C53C}"/>
          </ac:spMkLst>
        </pc:spChg>
        <pc:picChg chg="add mod">
          <ac:chgData name="Tilak Bahadur Thapaliya" userId="11fb5bb9-68af-4a09-b727-db9a1b26cd64" providerId="ADAL" clId="{4433C04C-41D9-4C3C-B897-2A905B898E7D}" dt="2024-05-06T10:38:25.459" v="672" actId="1076"/>
          <ac:picMkLst>
            <pc:docMk/>
            <pc:sldMk cId="2408365518" sldId="664"/>
            <ac:picMk id="5" creationId="{50D77446-678F-F5D6-018E-8443AA5A4C55}"/>
          </ac:picMkLst>
        </pc:picChg>
      </pc:sldChg>
      <pc:sldChg chg="modSp new del mod">
        <pc:chgData name="Tilak Bahadur Thapaliya" userId="11fb5bb9-68af-4a09-b727-db9a1b26cd64" providerId="ADAL" clId="{4433C04C-41D9-4C3C-B897-2A905B898E7D}" dt="2024-05-07T08:37:00.669" v="2417" actId="47"/>
        <pc:sldMkLst>
          <pc:docMk/>
          <pc:sldMk cId="894208914" sldId="665"/>
        </pc:sldMkLst>
        <pc:spChg chg="mod">
          <ac:chgData name="Tilak Bahadur Thapaliya" userId="11fb5bb9-68af-4a09-b727-db9a1b26cd64" providerId="ADAL" clId="{4433C04C-41D9-4C3C-B897-2A905B898E7D}" dt="2024-05-07T08:34:53.797" v="2414" actId="20577"/>
          <ac:spMkLst>
            <pc:docMk/>
            <pc:sldMk cId="894208914" sldId="665"/>
            <ac:spMk id="2" creationId="{77288381-21E9-618C-8C16-7A4F604E4BAB}"/>
          </ac:spMkLst>
        </pc:spChg>
        <pc:spChg chg="mod">
          <ac:chgData name="Tilak Bahadur Thapaliya" userId="11fb5bb9-68af-4a09-b727-db9a1b26cd64" providerId="ADAL" clId="{4433C04C-41D9-4C3C-B897-2A905B898E7D}" dt="2024-05-06T10:46:41.206" v="732" actId="20577"/>
          <ac:spMkLst>
            <pc:docMk/>
            <pc:sldMk cId="894208914" sldId="665"/>
            <ac:spMk id="3" creationId="{99B93238-E4AB-F4DE-8103-8386A3BE8938}"/>
          </ac:spMkLst>
        </pc:spChg>
      </pc:sldChg>
      <pc:sldChg chg="modSp new del mod">
        <pc:chgData name="Tilak Bahadur Thapaliya" userId="11fb5bb9-68af-4a09-b727-db9a1b26cd64" providerId="ADAL" clId="{4433C04C-41D9-4C3C-B897-2A905B898E7D}" dt="2024-05-07T08:37:00.669" v="2417" actId="47"/>
        <pc:sldMkLst>
          <pc:docMk/>
          <pc:sldMk cId="669370007" sldId="666"/>
        </pc:sldMkLst>
        <pc:spChg chg="mod">
          <ac:chgData name="Tilak Bahadur Thapaliya" userId="11fb5bb9-68af-4a09-b727-db9a1b26cd64" providerId="ADAL" clId="{4433C04C-41D9-4C3C-B897-2A905B898E7D}" dt="2024-05-06T10:51:55.355" v="738" actId="27636"/>
          <ac:spMkLst>
            <pc:docMk/>
            <pc:sldMk cId="669370007" sldId="666"/>
            <ac:spMk id="2" creationId="{CF167800-EFCB-F6CB-9C9C-745CA5FCF239}"/>
          </ac:spMkLst>
        </pc:spChg>
        <pc:spChg chg="mod">
          <ac:chgData name="Tilak Bahadur Thapaliya" userId="11fb5bb9-68af-4a09-b727-db9a1b26cd64" providerId="ADAL" clId="{4433C04C-41D9-4C3C-B897-2A905B898E7D}" dt="2024-05-06T10:52:03.645" v="740" actId="27636"/>
          <ac:spMkLst>
            <pc:docMk/>
            <pc:sldMk cId="669370007" sldId="666"/>
            <ac:spMk id="3" creationId="{2E141ACB-406A-78B8-7B8C-BE765D63AE43}"/>
          </ac:spMkLst>
        </pc:spChg>
      </pc:sldChg>
      <pc:sldChg chg="addSp modSp new mod">
        <pc:chgData name="Tilak Bahadur Thapaliya" userId="11fb5bb9-68af-4a09-b727-db9a1b26cd64" providerId="ADAL" clId="{4433C04C-41D9-4C3C-B897-2A905B898E7D}" dt="2024-05-07T08:36:56.487" v="2416" actId="27636"/>
        <pc:sldMkLst>
          <pc:docMk/>
          <pc:sldMk cId="2108902741" sldId="667"/>
        </pc:sldMkLst>
        <pc:spChg chg="mod">
          <ac:chgData name="Tilak Bahadur Thapaliya" userId="11fb5bb9-68af-4a09-b727-db9a1b26cd64" providerId="ADAL" clId="{4433C04C-41D9-4C3C-B897-2A905B898E7D}" dt="2024-05-06T10:53:39.028" v="741"/>
          <ac:spMkLst>
            <pc:docMk/>
            <pc:sldMk cId="2108902741" sldId="667"/>
            <ac:spMk id="2" creationId="{1200A5A8-8452-7EF2-DF59-485A8E490F0C}"/>
          </ac:spMkLst>
        </pc:spChg>
        <pc:spChg chg="mod">
          <ac:chgData name="Tilak Bahadur Thapaliya" userId="11fb5bb9-68af-4a09-b727-db9a1b26cd64" providerId="ADAL" clId="{4433C04C-41D9-4C3C-B897-2A905B898E7D}" dt="2024-05-07T08:36:56.487" v="2416" actId="27636"/>
          <ac:spMkLst>
            <pc:docMk/>
            <pc:sldMk cId="2108902741" sldId="667"/>
            <ac:spMk id="3" creationId="{B0DB4C43-73E4-8478-4982-A5210C244FD2}"/>
          </ac:spMkLst>
        </pc:spChg>
        <pc:picChg chg="add mod">
          <ac:chgData name="Tilak Bahadur Thapaliya" userId="11fb5bb9-68af-4a09-b727-db9a1b26cd64" providerId="ADAL" clId="{4433C04C-41D9-4C3C-B897-2A905B898E7D}" dt="2024-05-06T10:54:10.852" v="743" actId="1076"/>
          <ac:picMkLst>
            <pc:docMk/>
            <pc:sldMk cId="2108902741" sldId="667"/>
            <ac:picMk id="4" creationId="{099BE3EE-9A56-8DF4-38F7-252ABBB9B690}"/>
          </ac:picMkLst>
        </pc:picChg>
      </pc:sldChg>
      <pc:sldChg chg="addSp delSp modSp new mod">
        <pc:chgData name="Tilak Bahadur Thapaliya" userId="11fb5bb9-68af-4a09-b727-db9a1b26cd64" providerId="ADAL" clId="{4433C04C-41D9-4C3C-B897-2A905B898E7D}" dt="2024-05-06T10:54:58.255" v="759" actId="20577"/>
        <pc:sldMkLst>
          <pc:docMk/>
          <pc:sldMk cId="3394018397" sldId="668"/>
        </pc:sldMkLst>
        <pc:spChg chg="del">
          <ac:chgData name="Tilak Bahadur Thapaliya" userId="11fb5bb9-68af-4a09-b727-db9a1b26cd64" providerId="ADAL" clId="{4433C04C-41D9-4C3C-B897-2A905B898E7D}" dt="2024-05-06T10:54:50.856" v="744"/>
          <ac:spMkLst>
            <pc:docMk/>
            <pc:sldMk cId="3394018397" sldId="668"/>
            <ac:spMk id="2" creationId="{0E4372F6-2705-72D6-8E8E-43EEDBD132EE}"/>
          </ac:spMkLst>
        </pc:spChg>
        <pc:spChg chg="mod">
          <ac:chgData name="Tilak Bahadur Thapaliya" userId="11fb5bb9-68af-4a09-b727-db9a1b26cd64" providerId="ADAL" clId="{4433C04C-41D9-4C3C-B897-2A905B898E7D}" dt="2024-05-06T10:54:58.255" v="759" actId="20577"/>
          <ac:spMkLst>
            <pc:docMk/>
            <pc:sldMk cId="3394018397" sldId="668"/>
            <ac:spMk id="3" creationId="{861789CD-287F-5E6B-156D-95E63F1327B1}"/>
          </ac:spMkLst>
        </pc:spChg>
        <pc:picChg chg="add mod">
          <ac:chgData name="Tilak Bahadur Thapaliya" userId="11fb5bb9-68af-4a09-b727-db9a1b26cd64" providerId="ADAL" clId="{4433C04C-41D9-4C3C-B897-2A905B898E7D}" dt="2024-05-06T10:54:50.856" v="744"/>
          <ac:picMkLst>
            <pc:docMk/>
            <pc:sldMk cId="3394018397" sldId="668"/>
            <ac:picMk id="4" creationId="{218F6C12-0867-096F-F39D-70DED9E64399}"/>
          </ac:picMkLst>
        </pc:picChg>
      </pc:sldChg>
      <pc:sldChg chg="modSp new mod">
        <pc:chgData name="Tilak Bahadur Thapaliya" userId="11fb5bb9-68af-4a09-b727-db9a1b26cd64" providerId="ADAL" clId="{4433C04C-41D9-4C3C-B897-2A905B898E7D}" dt="2024-05-06T10:55:20.670" v="777" actId="20577"/>
        <pc:sldMkLst>
          <pc:docMk/>
          <pc:sldMk cId="1807527831" sldId="669"/>
        </pc:sldMkLst>
        <pc:spChg chg="mod">
          <ac:chgData name="Tilak Bahadur Thapaliya" userId="11fb5bb9-68af-4a09-b727-db9a1b26cd64" providerId="ADAL" clId="{4433C04C-41D9-4C3C-B897-2A905B898E7D}" dt="2024-05-06T10:55:15.111" v="760"/>
          <ac:spMkLst>
            <pc:docMk/>
            <pc:sldMk cId="1807527831" sldId="669"/>
            <ac:spMk id="2" creationId="{6A86694F-D201-15BA-BDF1-626F5D7B796B}"/>
          </ac:spMkLst>
        </pc:spChg>
        <pc:spChg chg="mod">
          <ac:chgData name="Tilak Bahadur Thapaliya" userId="11fb5bb9-68af-4a09-b727-db9a1b26cd64" providerId="ADAL" clId="{4433C04C-41D9-4C3C-B897-2A905B898E7D}" dt="2024-05-06T10:55:20.670" v="777" actId="20577"/>
          <ac:spMkLst>
            <pc:docMk/>
            <pc:sldMk cId="1807527831" sldId="669"/>
            <ac:spMk id="3" creationId="{AF94BA83-11D9-79FF-3B70-1ABF0CE92A05}"/>
          </ac:spMkLst>
        </pc:spChg>
      </pc:sldChg>
      <pc:sldChg chg="addSp delSp modSp new mod">
        <pc:chgData name="Tilak Bahadur Thapaliya" userId="11fb5bb9-68af-4a09-b727-db9a1b26cd64" providerId="ADAL" clId="{4433C04C-41D9-4C3C-B897-2A905B898E7D}" dt="2024-05-06T10:56:10.119" v="789" actId="14100"/>
        <pc:sldMkLst>
          <pc:docMk/>
          <pc:sldMk cId="85105904" sldId="670"/>
        </pc:sldMkLst>
        <pc:spChg chg="del">
          <ac:chgData name="Tilak Bahadur Thapaliya" userId="11fb5bb9-68af-4a09-b727-db9a1b26cd64" providerId="ADAL" clId="{4433C04C-41D9-4C3C-B897-2A905B898E7D}" dt="2024-05-06T10:55:53.681" v="778"/>
          <ac:spMkLst>
            <pc:docMk/>
            <pc:sldMk cId="85105904" sldId="670"/>
            <ac:spMk id="2" creationId="{E3C23CDA-77AE-0FC9-8F56-4E2235F9BE23}"/>
          </ac:spMkLst>
        </pc:spChg>
        <pc:spChg chg="mod">
          <ac:chgData name="Tilak Bahadur Thapaliya" userId="11fb5bb9-68af-4a09-b727-db9a1b26cd64" providerId="ADAL" clId="{4433C04C-41D9-4C3C-B897-2A905B898E7D}" dt="2024-05-06T10:55:59.782" v="788" actId="20577"/>
          <ac:spMkLst>
            <pc:docMk/>
            <pc:sldMk cId="85105904" sldId="670"/>
            <ac:spMk id="3" creationId="{6E4A86AE-DCA3-CC97-33B7-1A2261A1759D}"/>
          </ac:spMkLst>
        </pc:spChg>
        <pc:picChg chg="add mod">
          <ac:chgData name="Tilak Bahadur Thapaliya" userId="11fb5bb9-68af-4a09-b727-db9a1b26cd64" providerId="ADAL" clId="{4433C04C-41D9-4C3C-B897-2A905B898E7D}" dt="2024-05-06T10:56:10.119" v="789" actId="14100"/>
          <ac:picMkLst>
            <pc:docMk/>
            <pc:sldMk cId="85105904" sldId="670"/>
            <ac:picMk id="4" creationId="{C5789635-F005-CC56-C73F-72A9072669EA}"/>
          </ac:picMkLst>
        </pc:picChg>
      </pc:sldChg>
      <pc:sldChg chg="modSp new mod">
        <pc:chgData name="Tilak Bahadur Thapaliya" userId="11fb5bb9-68af-4a09-b727-db9a1b26cd64" providerId="ADAL" clId="{4433C04C-41D9-4C3C-B897-2A905B898E7D}" dt="2024-05-07T08:37:33.488" v="2421" actId="2710"/>
        <pc:sldMkLst>
          <pc:docMk/>
          <pc:sldMk cId="2678587632" sldId="671"/>
        </pc:sldMkLst>
        <pc:spChg chg="mod">
          <ac:chgData name="Tilak Bahadur Thapaliya" userId="11fb5bb9-68af-4a09-b727-db9a1b26cd64" providerId="ADAL" clId="{4433C04C-41D9-4C3C-B897-2A905B898E7D}" dt="2024-05-07T08:37:33.488" v="2421" actId="2710"/>
          <ac:spMkLst>
            <pc:docMk/>
            <pc:sldMk cId="2678587632" sldId="671"/>
            <ac:spMk id="2" creationId="{9290EDEA-DF65-9E78-6751-B2B5C1E14622}"/>
          </ac:spMkLst>
        </pc:spChg>
        <pc:spChg chg="mod">
          <ac:chgData name="Tilak Bahadur Thapaliya" userId="11fb5bb9-68af-4a09-b727-db9a1b26cd64" providerId="ADAL" clId="{4433C04C-41D9-4C3C-B897-2A905B898E7D}" dt="2024-05-06T10:57:39.650" v="791" actId="27636"/>
          <ac:spMkLst>
            <pc:docMk/>
            <pc:sldMk cId="2678587632" sldId="671"/>
            <ac:spMk id="3" creationId="{3AA89E6F-53D4-BDC6-C16F-0D6DBADD7352}"/>
          </ac:spMkLst>
        </pc:spChg>
      </pc:sldChg>
      <pc:sldChg chg="modSp new mod">
        <pc:chgData name="Tilak Bahadur Thapaliya" userId="11fb5bb9-68af-4a09-b727-db9a1b26cd64" providerId="ADAL" clId="{4433C04C-41D9-4C3C-B897-2A905B898E7D}" dt="2024-05-07T08:38:25.301" v="2424" actId="12"/>
        <pc:sldMkLst>
          <pc:docMk/>
          <pc:sldMk cId="2612931549" sldId="672"/>
        </pc:sldMkLst>
        <pc:spChg chg="mod">
          <ac:chgData name="Tilak Bahadur Thapaliya" userId="11fb5bb9-68af-4a09-b727-db9a1b26cd64" providerId="ADAL" clId="{4433C04C-41D9-4C3C-B897-2A905B898E7D}" dt="2024-05-07T08:38:25.301" v="2424" actId="12"/>
          <ac:spMkLst>
            <pc:docMk/>
            <pc:sldMk cId="2612931549" sldId="672"/>
            <ac:spMk id="2" creationId="{EF7294AB-C8D8-11FC-CF3B-E256B06F35CB}"/>
          </ac:spMkLst>
        </pc:spChg>
        <pc:spChg chg="mod">
          <ac:chgData name="Tilak Bahadur Thapaliya" userId="11fb5bb9-68af-4a09-b727-db9a1b26cd64" providerId="ADAL" clId="{4433C04C-41D9-4C3C-B897-2A905B898E7D}" dt="2024-05-07T04:14:15.845" v="836" actId="27636"/>
          <ac:spMkLst>
            <pc:docMk/>
            <pc:sldMk cId="2612931549" sldId="672"/>
            <ac:spMk id="3" creationId="{46F2B555-99E3-55ED-D8FE-61881BA9BA69}"/>
          </ac:spMkLst>
        </pc:spChg>
      </pc:sldChg>
      <pc:sldChg chg="modSp new mod">
        <pc:chgData name="Tilak Bahadur Thapaliya" userId="11fb5bb9-68af-4a09-b727-db9a1b26cd64" providerId="ADAL" clId="{4433C04C-41D9-4C3C-B897-2A905B898E7D}" dt="2024-05-07T08:39:50.958" v="2446" actId="12"/>
        <pc:sldMkLst>
          <pc:docMk/>
          <pc:sldMk cId="3061502199" sldId="673"/>
        </pc:sldMkLst>
        <pc:spChg chg="mod">
          <ac:chgData name="Tilak Bahadur Thapaliya" userId="11fb5bb9-68af-4a09-b727-db9a1b26cd64" providerId="ADAL" clId="{4433C04C-41D9-4C3C-B897-2A905B898E7D}" dt="2024-05-07T08:39:50.958" v="2446" actId="12"/>
          <ac:spMkLst>
            <pc:docMk/>
            <pc:sldMk cId="3061502199" sldId="673"/>
            <ac:spMk id="2" creationId="{FE6FF7DA-F79C-500F-8BD7-39E3E1F7A547}"/>
          </ac:spMkLst>
        </pc:spChg>
        <pc:spChg chg="mod">
          <ac:chgData name="Tilak Bahadur Thapaliya" userId="11fb5bb9-68af-4a09-b727-db9a1b26cd64" providerId="ADAL" clId="{4433C04C-41D9-4C3C-B897-2A905B898E7D}" dt="2024-05-07T04:20:25.311" v="862" actId="27636"/>
          <ac:spMkLst>
            <pc:docMk/>
            <pc:sldMk cId="3061502199" sldId="673"/>
            <ac:spMk id="3" creationId="{54E07047-BF7D-615A-44AF-FF3F0BDCAD3E}"/>
          </ac:spMkLst>
        </pc:spChg>
      </pc:sldChg>
      <pc:sldChg chg="addSp delSp modSp new mod">
        <pc:chgData name="Tilak Bahadur Thapaliya" userId="11fb5bb9-68af-4a09-b727-db9a1b26cd64" providerId="ADAL" clId="{4433C04C-41D9-4C3C-B897-2A905B898E7D}" dt="2024-05-07T08:41:38.190" v="2463" actId="27636"/>
        <pc:sldMkLst>
          <pc:docMk/>
          <pc:sldMk cId="702239029" sldId="674"/>
        </pc:sldMkLst>
        <pc:spChg chg="mod">
          <ac:chgData name="Tilak Bahadur Thapaliya" userId="11fb5bb9-68af-4a09-b727-db9a1b26cd64" providerId="ADAL" clId="{4433C04C-41D9-4C3C-B897-2A905B898E7D}" dt="2024-05-07T08:41:38.190" v="2463" actId="27636"/>
          <ac:spMkLst>
            <pc:docMk/>
            <pc:sldMk cId="702239029" sldId="674"/>
            <ac:spMk id="2" creationId="{A3567C51-572E-1383-4D21-60DF31816681}"/>
          </ac:spMkLst>
        </pc:spChg>
        <pc:spChg chg="mod">
          <ac:chgData name="Tilak Bahadur Thapaliya" userId="11fb5bb9-68af-4a09-b727-db9a1b26cd64" providerId="ADAL" clId="{4433C04C-41D9-4C3C-B897-2A905B898E7D}" dt="2024-05-07T04:22:27.732" v="875" actId="27636"/>
          <ac:spMkLst>
            <pc:docMk/>
            <pc:sldMk cId="702239029" sldId="674"/>
            <ac:spMk id="3" creationId="{3B42C53B-2E99-01B2-63AE-70C741F05F4D}"/>
          </ac:spMkLst>
        </pc:spChg>
        <pc:picChg chg="add del">
          <ac:chgData name="Tilak Bahadur Thapaliya" userId="11fb5bb9-68af-4a09-b727-db9a1b26cd64" providerId="ADAL" clId="{4433C04C-41D9-4C3C-B897-2A905B898E7D}" dt="2024-05-07T04:22:25.156" v="873" actId="22"/>
          <ac:picMkLst>
            <pc:docMk/>
            <pc:sldMk cId="702239029" sldId="674"/>
            <ac:picMk id="5" creationId="{D8B6755A-0D8D-FFEA-E9BE-257814F18909}"/>
          </ac:picMkLst>
        </pc:picChg>
        <pc:picChg chg="add del">
          <ac:chgData name="Tilak Bahadur Thapaliya" userId="11fb5bb9-68af-4a09-b727-db9a1b26cd64" providerId="ADAL" clId="{4433C04C-41D9-4C3C-B897-2A905B898E7D}" dt="2024-05-07T04:22:24.279" v="872" actId="22"/>
          <ac:picMkLst>
            <pc:docMk/>
            <pc:sldMk cId="702239029" sldId="674"/>
            <ac:picMk id="7" creationId="{F4D5A0DF-A38D-2F1B-DF12-9AC69858DBAF}"/>
          </ac:picMkLst>
        </pc:picChg>
      </pc:sldChg>
      <pc:sldChg chg="modSp new mod">
        <pc:chgData name="Tilak Bahadur Thapaliya" userId="11fb5bb9-68af-4a09-b727-db9a1b26cd64" providerId="ADAL" clId="{4433C04C-41D9-4C3C-B897-2A905B898E7D}" dt="2024-05-07T08:43:29.892" v="2481" actId="27636"/>
        <pc:sldMkLst>
          <pc:docMk/>
          <pc:sldMk cId="3762641011" sldId="675"/>
        </pc:sldMkLst>
        <pc:spChg chg="mod">
          <ac:chgData name="Tilak Bahadur Thapaliya" userId="11fb5bb9-68af-4a09-b727-db9a1b26cd64" providerId="ADAL" clId="{4433C04C-41D9-4C3C-B897-2A905B898E7D}" dt="2024-05-07T08:43:29.892" v="2481" actId="27636"/>
          <ac:spMkLst>
            <pc:docMk/>
            <pc:sldMk cId="3762641011" sldId="675"/>
            <ac:spMk id="2" creationId="{5CCFC90F-EE5F-3F75-E746-24E584851FD5}"/>
          </ac:spMkLst>
        </pc:spChg>
        <pc:spChg chg="mod">
          <ac:chgData name="Tilak Bahadur Thapaliya" userId="11fb5bb9-68af-4a09-b727-db9a1b26cd64" providerId="ADAL" clId="{4433C04C-41D9-4C3C-B897-2A905B898E7D}" dt="2024-05-07T04:35:15.114" v="940" actId="27636"/>
          <ac:spMkLst>
            <pc:docMk/>
            <pc:sldMk cId="3762641011" sldId="675"/>
            <ac:spMk id="3" creationId="{3D8D885E-2873-31F6-8D7A-03992165A6D1}"/>
          </ac:spMkLst>
        </pc:spChg>
      </pc:sldChg>
      <pc:sldChg chg="modSp new mod">
        <pc:chgData name="Tilak Bahadur Thapaliya" userId="11fb5bb9-68af-4a09-b727-db9a1b26cd64" providerId="ADAL" clId="{4433C04C-41D9-4C3C-B897-2A905B898E7D}" dt="2024-05-07T08:42:21.556" v="2466" actId="21"/>
        <pc:sldMkLst>
          <pc:docMk/>
          <pc:sldMk cId="1655700553" sldId="676"/>
        </pc:sldMkLst>
        <pc:spChg chg="mod">
          <ac:chgData name="Tilak Bahadur Thapaliya" userId="11fb5bb9-68af-4a09-b727-db9a1b26cd64" providerId="ADAL" clId="{4433C04C-41D9-4C3C-B897-2A905B898E7D}" dt="2024-05-07T08:42:21.556" v="2466" actId="21"/>
          <ac:spMkLst>
            <pc:docMk/>
            <pc:sldMk cId="1655700553" sldId="676"/>
            <ac:spMk id="2" creationId="{F3661458-9331-0F62-706F-43F49CE25E30}"/>
          </ac:spMkLst>
        </pc:spChg>
        <pc:spChg chg="mod">
          <ac:chgData name="Tilak Bahadur Thapaliya" userId="11fb5bb9-68af-4a09-b727-db9a1b26cd64" providerId="ADAL" clId="{4433C04C-41D9-4C3C-B897-2A905B898E7D}" dt="2024-05-07T04:30:39.532" v="914" actId="27636"/>
          <ac:spMkLst>
            <pc:docMk/>
            <pc:sldMk cId="1655700553" sldId="676"/>
            <ac:spMk id="3" creationId="{C63FF40A-2183-CD3C-246C-8741E12C2E0E}"/>
          </ac:spMkLst>
        </pc:spChg>
      </pc:sldChg>
      <pc:sldChg chg="modSp new mod">
        <pc:chgData name="Tilak Bahadur Thapaliya" userId="11fb5bb9-68af-4a09-b727-db9a1b26cd64" providerId="ADAL" clId="{4433C04C-41D9-4C3C-B897-2A905B898E7D}" dt="2024-05-07T08:44:57.685" v="2496" actId="12"/>
        <pc:sldMkLst>
          <pc:docMk/>
          <pc:sldMk cId="686922721" sldId="677"/>
        </pc:sldMkLst>
        <pc:spChg chg="mod">
          <ac:chgData name="Tilak Bahadur Thapaliya" userId="11fb5bb9-68af-4a09-b727-db9a1b26cd64" providerId="ADAL" clId="{4433C04C-41D9-4C3C-B897-2A905B898E7D}" dt="2024-05-07T08:44:57.685" v="2496" actId="12"/>
          <ac:spMkLst>
            <pc:docMk/>
            <pc:sldMk cId="686922721" sldId="677"/>
            <ac:spMk id="2" creationId="{A96C4606-4CC9-3639-8CE4-AF1FC332F0C7}"/>
          </ac:spMkLst>
        </pc:spChg>
        <pc:spChg chg="mod">
          <ac:chgData name="Tilak Bahadur Thapaliya" userId="11fb5bb9-68af-4a09-b727-db9a1b26cd64" providerId="ADAL" clId="{4433C04C-41D9-4C3C-B897-2A905B898E7D}" dt="2024-05-07T05:05:51.645" v="1312" actId="20577"/>
          <ac:spMkLst>
            <pc:docMk/>
            <pc:sldMk cId="686922721" sldId="677"/>
            <ac:spMk id="3" creationId="{CB4A0C44-125F-BD44-0DA2-E714CA69F660}"/>
          </ac:spMkLst>
        </pc:spChg>
      </pc:sldChg>
      <pc:sldChg chg="modSp new del mod">
        <pc:chgData name="Tilak Bahadur Thapaliya" userId="11fb5bb9-68af-4a09-b727-db9a1b26cd64" providerId="ADAL" clId="{4433C04C-41D9-4C3C-B897-2A905B898E7D}" dt="2024-05-07T05:08:02.745" v="1324" actId="2696"/>
        <pc:sldMkLst>
          <pc:docMk/>
          <pc:sldMk cId="2723912165" sldId="678"/>
        </pc:sldMkLst>
        <pc:spChg chg="mod">
          <ac:chgData name="Tilak Bahadur Thapaliya" userId="11fb5bb9-68af-4a09-b727-db9a1b26cd64" providerId="ADAL" clId="{4433C04C-41D9-4C3C-B897-2A905B898E7D}" dt="2024-05-07T04:40:07.820" v="948" actId="27636"/>
          <ac:spMkLst>
            <pc:docMk/>
            <pc:sldMk cId="2723912165" sldId="678"/>
            <ac:spMk id="2" creationId="{A34B9DB3-995D-A8CF-AF3F-ACC7287515C2}"/>
          </ac:spMkLst>
        </pc:spChg>
        <pc:spChg chg="mod">
          <ac:chgData name="Tilak Bahadur Thapaliya" userId="11fb5bb9-68af-4a09-b727-db9a1b26cd64" providerId="ADAL" clId="{4433C04C-41D9-4C3C-B897-2A905B898E7D}" dt="2024-05-07T04:35:20.769" v="942" actId="27636"/>
          <ac:spMkLst>
            <pc:docMk/>
            <pc:sldMk cId="2723912165" sldId="678"/>
            <ac:spMk id="3" creationId="{44F88C42-A662-8B4B-07C8-8C49D238A3EF}"/>
          </ac:spMkLst>
        </pc:spChg>
      </pc:sldChg>
      <pc:sldChg chg="modSp new mod">
        <pc:chgData name="Tilak Bahadur Thapaliya" userId="11fb5bb9-68af-4a09-b727-db9a1b26cd64" providerId="ADAL" clId="{4433C04C-41D9-4C3C-B897-2A905B898E7D}" dt="2024-05-07T08:44:25.202" v="2491" actId="6549"/>
        <pc:sldMkLst>
          <pc:docMk/>
          <pc:sldMk cId="2576844484" sldId="679"/>
        </pc:sldMkLst>
        <pc:spChg chg="mod">
          <ac:chgData name="Tilak Bahadur Thapaliya" userId="11fb5bb9-68af-4a09-b727-db9a1b26cd64" providerId="ADAL" clId="{4433C04C-41D9-4C3C-B897-2A905B898E7D}" dt="2024-05-07T08:44:25.202" v="2491" actId="6549"/>
          <ac:spMkLst>
            <pc:docMk/>
            <pc:sldMk cId="2576844484" sldId="679"/>
            <ac:spMk id="2" creationId="{1E1BB410-A4CA-E711-FE1E-FD5D77FEACC5}"/>
          </ac:spMkLst>
        </pc:spChg>
        <pc:spChg chg="mod">
          <ac:chgData name="Tilak Bahadur Thapaliya" userId="11fb5bb9-68af-4a09-b727-db9a1b26cd64" providerId="ADAL" clId="{4433C04C-41D9-4C3C-B897-2A905B898E7D}" dt="2024-05-07T04:58:35.767" v="1222" actId="20577"/>
          <ac:spMkLst>
            <pc:docMk/>
            <pc:sldMk cId="2576844484" sldId="679"/>
            <ac:spMk id="3" creationId="{FD5C0688-CAD0-69D4-53A5-5333890C6E5D}"/>
          </ac:spMkLst>
        </pc:spChg>
      </pc:sldChg>
      <pc:sldChg chg="modSp new mod">
        <pc:chgData name="Tilak Bahadur Thapaliya" userId="11fb5bb9-68af-4a09-b727-db9a1b26cd64" providerId="ADAL" clId="{4433C04C-41D9-4C3C-B897-2A905B898E7D}" dt="2024-05-07T10:21:40.513" v="2499"/>
        <pc:sldMkLst>
          <pc:docMk/>
          <pc:sldMk cId="684185477" sldId="680"/>
        </pc:sldMkLst>
        <pc:spChg chg="mod">
          <ac:chgData name="Tilak Bahadur Thapaliya" userId="11fb5bb9-68af-4a09-b727-db9a1b26cd64" providerId="ADAL" clId="{4433C04C-41D9-4C3C-B897-2A905B898E7D}" dt="2024-05-07T07:32:28.802" v="1949" actId="27636"/>
          <ac:spMkLst>
            <pc:docMk/>
            <pc:sldMk cId="684185477" sldId="680"/>
            <ac:spMk id="2" creationId="{C79937DF-72C5-528C-4150-8005A97B8777}"/>
          </ac:spMkLst>
        </pc:spChg>
        <pc:spChg chg="mod">
          <ac:chgData name="Tilak Bahadur Thapaliya" userId="11fb5bb9-68af-4a09-b727-db9a1b26cd64" providerId="ADAL" clId="{4433C04C-41D9-4C3C-B897-2A905B898E7D}" dt="2024-05-07T10:21:40.513" v="2499"/>
          <ac:spMkLst>
            <pc:docMk/>
            <pc:sldMk cId="684185477" sldId="680"/>
            <ac:spMk id="3" creationId="{3288BD25-8247-1501-291D-EFE2DBFFCD5F}"/>
          </ac:spMkLst>
        </pc:spChg>
      </pc:sldChg>
      <pc:sldChg chg="addSp delSp modSp new del mod ord">
        <pc:chgData name="Tilak Bahadur Thapaliya" userId="11fb5bb9-68af-4a09-b727-db9a1b26cd64" providerId="ADAL" clId="{4433C04C-41D9-4C3C-B897-2A905B898E7D}" dt="2024-05-08T04:30:25.759" v="3406" actId="2696"/>
        <pc:sldMkLst>
          <pc:docMk/>
          <pc:sldMk cId="2258679251" sldId="681"/>
        </pc:sldMkLst>
        <pc:spChg chg="del">
          <ac:chgData name="Tilak Bahadur Thapaliya" userId="11fb5bb9-68af-4a09-b727-db9a1b26cd64" providerId="ADAL" clId="{4433C04C-41D9-4C3C-B897-2A905B898E7D}" dt="2024-05-08T03:56:07.934" v="2503"/>
          <ac:spMkLst>
            <pc:docMk/>
            <pc:sldMk cId="2258679251" sldId="681"/>
            <ac:spMk id="2" creationId="{9526E06C-54CB-E717-942B-177AAD2E7865}"/>
          </ac:spMkLst>
        </pc:spChg>
        <pc:picChg chg="add mod">
          <ac:chgData name="Tilak Bahadur Thapaliya" userId="11fb5bb9-68af-4a09-b727-db9a1b26cd64" providerId="ADAL" clId="{4433C04C-41D9-4C3C-B897-2A905B898E7D}" dt="2024-05-08T03:56:41.558" v="2509" actId="1076"/>
          <ac:picMkLst>
            <pc:docMk/>
            <pc:sldMk cId="2258679251" sldId="681"/>
            <ac:picMk id="4" creationId="{9D178644-737B-6FF7-D61F-30DC050D1E16}"/>
          </ac:picMkLst>
        </pc:picChg>
      </pc:sldChg>
      <pc:sldChg chg="addSp delSp modSp new mod ord">
        <pc:chgData name="Tilak Bahadur Thapaliya" userId="11fb5bb9-68af-4a09-b727-db9a1b26cd64" providerId="ADAL" clId="{4433C04C-41D9-4C3C-B897-2A905B898E7D}" dt="2024-05-08T07:50:42.544" v="3806" actId="20577"/>
        <pc:sldMkLst>
          <pc:docMk/>
          <pc:sldMk cId="2459082811" sldId="682"/>
        </pc:sldMkLst>
        <pc:spChg chg="del">
          <ac:chgData name="Tilak Bahadur Thapaliya" userId="11fb5bb9-68af-4a09-b727-db9a1b26cd64" providerId="ADAL" clId="{4433C04C-41D9-4C3C-B897-2A905B898E7D}" dt="2024-05-08T03:57:26.987" v="2513" actId="3680"/>
          <ac:spMkLst>
            <pc:docMk/>
            <pc:sldMk cId="2459082811" sldId="682"/>
            <ac:spMk id="2" creationId="{B78C1AD9-9B9F-36E6-F882-58E38974B02D}"/>
          </ac:spMkLst>
        </pc:spChg>
        <pc:spChg chg="mod">
          <ac:chgData name="Tilak Bahadur Thapaliya" userId="11fb5bb9-68af-4a09-b727-db9a1b26cd64" providerId="ADAL" clId="{4433C04C-41D9-4C3C-B897-2A905B898E7D}" dt="2024-05-08T07:50:42.544" v="3806" actId="20577"/>
          <ac:spMkLst>
            <pc:docMk/>
            <pc:sldMk cId="2459082811" sldId="682"/>
            <ac:spMk id="3" creationId="{277F38EB-1333-A77A-6625-48DC10E64E96}"/>
          </ac:spMkLst>
        </pc:spChg>
        <pc:graphicFrameChg chg="add mod ord modGraphic">
          <ac:chgData name="Tilak Bahadur Thapaliya" userId="11fb5bb9-68af-4a09-b727-db9a1b26cd64" providerId="ADAL" clId="{4433C04C-41D9-4C3C-B897-2A905B898E7D}" dt="2024-05-08T04:38:11.477" v="3564" actId="6549"/>
          <ac:graphicFrameMkLst>
            <pc:docMk/>
            <pc:sldMk cId="2459082811" sldId="682"/>
            <ac:graphicFrameMk id="4" creationId="{A6CE3B92-3518-219D-5C08-8CB3F4246BA0}"/>
          </ac:graphicFrameMkLst>
        </pc:graphicFrameChg>
      </pc:sldChg>
      <pc:sldChg chg="modSp new del mod ord">
        <pc:chgData name="Tilak Bahadur Thapaliya" userId="11fb5bb9-68af-4a09-b727-db9a1b26cd64" providerId="ADAL" clId="{4433C04C-41D9-4C3C-B897-2A905B898E7D}" dt="2024-05-08T04:28:46.510" v="3405" actId="2696"/>
        <pc:sldMkLst>
          <pc:docMk/>
          <pc:sldMk cId="685238461" sldId="683"/>
        </pc:sldMkLst>
        <pc:spChg chg="mod">
          <ac:chgData name="Tilak Bahadur Thapaliya" userId="11fb5bb9-68af-4a09-b727-db9a1b26cd64" providerId="ADAL" clId="{4433C04C-41D9-4C3C-B897-2A905B898E7D}" dt="2024-05-08T04:28:37.396" v="3404"/>
          <ac:spMkLst>
            <pc:docMk/>
            <pc:sldMk cId="685238461" sldId="683"/>
            <ac:spMk id="3" creationId="{DC3628B2-C0AB-28EB-81CA-1A7BF72612FF}"/>
          </ac:spMkLst>
        </pc:spChg>
      </pc:sldChg>
      <pc:sldChg chg="modSp new del mod ord">
        <pc:chgData name="Tilak Bahadur Thapaliya" userId="11fb5bb9-68af-4a09-b727-db9a1b26cd64" providerId="ADAL" clId="{4433C04C-41D9-4C3C-B897-2A905B898E7D}" dt="2024-05-08T04:26:18.016" v="3400" actId="2696"/>
        <pc:sldMkLst>
          <pc:docMk/>
          <pc:sldMk cId="704580277" sldId="683"/>
        </pc:sldMkLst>
        <pc:spChg chg="mod">
          <ac:chgData name="Tilak Bahadur Thapaliya" userId="11fb5bb9-68af-4a09-b727-db9a1b26cd64" providerId="ADAL" clId="{4433C04C-41D9-4C3C-B897-2A905B898E7D}" dt="2024-05-08T04:24:16.040" v="3399" actId="20577"/>
          <ac:spMkLst>
            <pc:docMk/>
            <pc:sldMk cId="704580277" sldId="683"/>
            <ac:spMk id="2" creationId="{37332047-FB2F-1693-194E-342811499471}"/>
          </ac:spMkLst>
        </pc:spChg>
        <pc:spChg chg="mod">
          <ac:chgData name="Tilak Bahadur Thapaliya" userId="11fb5bb9-68af-4a09-b727-db9a1b26cd64" providerId="ADAL" clId="{4433C04C-41D9-4C3C-B897-2A905B898E7D}" dt="2024-05-08T04:21:51.238" v="3365"/>
          <ac:spMkLst>
            <pc:docMk/>
            <pc:sldMk cId="704580277" sldId="683"/>
            <ac:spMk id="3" creationId="{55ACDB4A-950D-3D09-9992-5F56DCB65DCA}"/>
          </ac:spMkLst>
        </pc:spChg>
      </pc:sldChg>
      <pc:sldChg chg="addSp delSp modSp new mod ord">
        <pc:chgData name="Tilak Bahadur Thapaliya" userId="11fb5bb9-68af-4a09-b727-db9a1b26cd64" providerId="ADAL" clId="{4433C04C-41D9-4C3C-B897-2A905B898E7D}" dt="2024-05-08T06:33:42.801" v="3792" actId="113"/>
        <pc:sldMkLst>
          <pc:docMk/>
          <pc:sldMk cId="4016781439" sldId="683"/>
        </pc:sldMkLst>
        <pc:spChg chg="del">
          <ac:chgData name="Tilak Bahadur Thapaliya" userId="11fb5bb9-68af-4a09-b727-db9a1b26cd64" providerId="ADAL" clId="{4433C04C-41D9-4C3C-B897-2A905B898E7D}" dt="2024-05-08T04:33:44.482" v="3461" actId="3680"/>
          <ac:spMkLst>
            <pc:docMk/>
            <pc:sldMk cId="4016781439" sldId="683"/>
            <ac:spMk id="2" creationId="{6C57DC9E-5E6A-29DF-93E9-AF52936C0CEA}"/>
          </ac:spMkLst>
        </pc:spChg>
        <pc:spChg chg="mod">
          <ac:chgData name="Tilak Bahadur Thapaliya" userId="11fb5bb9-68af-4a09-b727-db9a1b26cd64" providerId="ADAL" clId="{4433C04C-41D9-4C3C-B897-2A905B898E7D}" dt="2024-05-08T04:32:59.291" v="3460" actId="20577"/>
          <ac:spMkLst>
            <pc:docMk/>
            <pc:sldMk cId="4016781439" sldId="683"/>
            <ac:spMk id="3" creationId="{35F928A8-BD47-593A-FFB3-366A11C99588}"/>
          </ac:spMkLst>
        </pc:spChg>
        <pc:graphicFrameChg chg="add mod ord modGraphic">
          <ac:chgData name="Tilak Bahadur Thapaliya" userId="11fb5bb9-68af-4a09-b727-db9a1b26cd64" providerId="ADAL" clId="{4433C04C-41D9-4C3C-B897-2A905B898E7D}" dt="2024-05-08T06:33:42.801" v="3792" actId="113"/>
          <ac:graphicFrameMkLst>
            <pc:docMk/>
            <pc:sldMk cId="4016781439" sldId="683"/>
            <ac:graphicFrameMk id="4" creationId="{AFFDB897-5513-2712-B38F-380F24516F74}"/>
          </ac:graphicFrameMkLst>
        </pc:graphicFrameChg>
      </pc:sldChg>
      <pc:sldChg chg="addSp delSp modSp new mod ord">
        <pc:chgData name="Tilak Bahadur Thapaliya" userId="11fb5bb9-68af-4a09-b727-db9a1b26cd64" providerId="ADAL" clId="{4433C04C-41D9-4C3C-B897-2A905B898E7D}" dt="2024-05-08T06:32:18.729" v="3791"/>
        <pc:sldMkLst>
          <pc:docMk/>
          <pc:sldMk cId="2418962716" sldId="684"/>
        </pc:sldMkLst>
        <pc:spChg chg="del">
          <ac:chgData name="Tilak Bahadur Thapaliya" userId="11fb5bb9-68af-4a09-b727-db9a1b26cd64" providerId="ADAL" clId="{4433C04C-41D9-4C3C-B897-2A905B898E7D}" dt="2024-05-08T05:15:49.877" v="3568" actId="1032"/>
          <ac:spMkLst>
            <pc:docMk/>
            <pc:sldMk cId="2418962716" sldId="684"/>
            <ac:spMk id="2" creationId="{5C16D2CA-A59E-2A85-585F-12AAE394EF45}"/>
          </ac:spMkLst>
        </pc:spChg>
        <pc:spChg chg="mod">
          <ac:chgData name="Tilak Bahadur Thapaliya" userId="11fb5bb9-68af-4a09-b727-db9a1b26cd64" providerId="ADAL" clId="{4433C04C-41D9-4C3C-B897-2A905B898E7D}" dt="2024-05-08T05:16:12.028" v="3587" actId="20577"/>
          <ac:spMkLst>
            <pc:docMk/>
            <pc:sldMk cId="2418962716" sldId="684"/>
            <ac:spMk id="3" creationId="{7CA32DE5-CB08-A250-09CF-B919A5631EA6}"/>
          </ac:spMkLst>
        </pc:spChg>
        <pc:graphicFrameChg chg="add mod modGraphic">
          <ac:chgData name="Tilak Bahadur Thapaliya" userId="11fb5bb9-68af-4a09-b727-db9a1b26cd64" providerId="ADAL" clId="{4433C04C-41D9-4C3C-B897-2A905B898E7D}" dt="2024-05-08T06:32:18.729" v="3791"/>
          <ac:graphicFrameMkLst>
            <pc:docMk/>
            <pc:sldMk cId="2418962716" sldId="684"/>
            <ac:graphicFrameMk id="4" creationId="{5024891D-E729-9217-E828-D38473EB599C}"/>
          </ac:graphicFrameMkLst>
        </pc:graphicFrameChg>
      </pc:sldChg>
      <pc:sldChg chg="modSp new mod">
        <pc:chgData name="Tilak Bahadur Thapaliya" userId="11fb5bb9-68af-4a09-b727-db9a1b26cd64" providerId="ADAL" clId="{4433C04C-41D9-4C3C-B897-2A905B898E7D}" dt="2024-05-08T09:39:32.068" v="4215" actId="12"/>
        <pc:sldMkLst>
          <pc:docMk/>
          <pc:sldMk cId="2722592218" sldId="685"/>
        </pc:sldMkLst>
        <pc:spChg chg="mod">
          <ac:chgData name="Tilak Bahadur Thapaliya" userId="11fb5bb9-68af-4a09-b727-db9a1b26cd64" providerId="ADAL" clId="{4433C04C-41D9-4C3C-B897-2A905B898E7D}" dt="2024-05-08T09:39:32.068" v="4215" actId="12"/>
          <ac:spMkLst>
            <pc:docMk/>
            <pc:sldMk cId="2722592218" sldId="685"/>
            <ac:spMk id="2" creationId="{827DBA62-9BBC-6353-F4A5-D09130D61C90}"/>
          </ac:spMkLst>
        </pc:spChg>
        <pc:spChg chg="mod">
          <ac:chgData name="Tilak Bahadur Thapaliya" userId="11fb5bb9-68af-4a09-b727-db9a1b26cd64" providerId="ADAL" clId="{4433C04C-41D9-4C3C-B897-2A905B898E7D}" dt="2024-05-08T08:06:33.603" v="3829" actId="20577"/>
          <ac:spMkLst>
            <pc:docMk/>
            <pc:sldMk cId="2722592218" sldId="685"/>
            <ac:spMk id="3" creationId="{9D02C055-D762-CF8D-64C7-8EF4E93D2F2C}"/>
          </ac:spMkLst>
        </pc:spChg>
      </pc:sldChg>
      <pc:sldChg chg="modSp new mod">
        <pc:chgData name="Tilak Bahadur Thapaliya" userId="11fb5bb9-68af-4a09-b727-db9a1b26cd64" providerId="ADAL" clId="{4433C04C-41D9-4C3C-B897-2A905B898E7D}" dt="2024-05-08T09:51:37.402" v="4427" actId="6549"/>
        <pc:sldMkLst>
          <pc:docMk/>
          <pc:sldMk cId="3892391739" sldId="686"/>
        </pc:sldMkLst>
        <pc:spChg chg="mod">
          <ac:chgData name="Tilak Bahadur Thapaliya" userId="11fb5bb9-68af-4a09-b727-db9a1b26cd64" providerId="ADAL" clId="{4433C04C-41D9-4C3C-B897-2A905B898E7D}" dt="2024-05-08T09:51:37.402" v="4427" actId="6549"/>
          <ac:spMkLst>
            <pc:docMk/>
            <pc:sldMk cId="3892391739" sldId="686"/>
            <ac:spMk id="2" creationId="{66CA41B6-C0BB-B817-9B8B-8ABDDDA59D14}"/>
          </ac:spMkLst>
        </pc:spChg>
        <pc:spChg chg="mod">
          <ac:chgData name="Tilak Bahadur Thapaliya" userId="11fb5bb9-68af-4a09-b727-db9a1b26cd64" providerId="ADAL" clId="{4433C04C-41D9-4C3C-B897-2A905B898E7D}" dt="2024-05-08T09:44:21.763" v="4270" actId="20577"/>
          <ac:spMkLst>
            <pc:docMk/>
            <pc:sldMk cId="3892391739" sldId="686"/>
            <ac:spMk id="3" creationId="{7D995C43-C8FF-03EA-3BDA-05749CA5AF28}"/>
          </ac:spMkLst>
        </pc:spChg>
      </pc:sldChg>
      <pc:sldChg chg="addSp delSp modSp new del mod ord">
        <pc:chgData name="Tilak Bahadur Thapaliya" userId="11fb5bb9-68af-4a09-b727-db9a1b26cd64" providerId="ADAL" clId="{4433C04C-41D9-4C3C-B897-2A905B898E7D}" dt="2024-05-09T03:41:07.022" v="5005" actId="2696"/>
        <pc:sldMkLst>
          <pc:docMk/>
          <pc:sldMk cId="1691010236" sldId="687"/>
        </pc:sldMkLst>
        <pc:spChg chg="del">
          <ac:chgData name="Tilak Bahadur Thapaliya" userId="11fb5bb9-68af-4a09-b727-db9a1b26cd64" providerId="ADAL" clId="{4433C04C-41D9-4C3C-B897-2A905B898E7D}" dt="2024-05-09T03:25:43.063" v="4508" actId="3680"/>
          <ac:spMkLst>
            <pc:docMk/>
            <pc:sldMk cId="1691010236" sldId="687"/>
            <ac:spMk id="2" creationId="{6A48A2EE-16BA-FC8D-6D54-D9FA42E2F312}"/>
          </ac:spMkLst>
        </pc:spChg>
        <pc:spChg chg="mod">
          <ac:chgData name="Tilak Bahadur Thapaliya" userId="11fb5bb9-68af-4a09-b727-db9a1b26cd64" providerId="ADAL" clId="{4433C04C-41D9-4C3C-B897-2A905B898E7D}" dt="2024-05-09T03:25:28.340" v="4507" actId="20577"/>
          <ac:spMkLst>
            <pc:docMk/>
            <pc:sldMk cId="1691010236" sldId="687"/>
            <ac:spMk id="3" creationId="{D3D684A5-0DFF-8191-DA2D-AC0467061B22}"/>
          </ac:spMkLst>
        </pc:spChg>
        <pc:graphicFrameChg chg="add mod ord modGraphic">
          <ac:chgData name="Tilak Bahadur Thapaliya" userId="11fb5bb9-68af-4a09-b727-db9a1b26cd64" providerId="ADAL" clId="{4433C04C-41D9-4C3C-B897-2A905B898E7D}" dt="2024-05-09T03:31:26.059" v="4774" actId="14734"/>
          <ac:graphicFrameMkLst>
            <pc:docMk/>
            <pc:sldMk cId="1691010236" sldId="687"/>
            <ac:graphicFrameMk id="4" creationId="{6B199D9D-51B2-751D-7065-9158A2CB5156}"/>
          </ac:graphicFrameMkLst>
        </pc:graphicFrameChg>
      </pc:sldChg>
      <pc:sldChg chg="addSp delSp modSp new mod ord">
        <pc:chgData name="Tilak Bahadur Thapaliya" userId="11fb5bb9-68af-4a09-b727-db9a1b26cd64" providerId="ADAL" clId="{4433C04C-41D9-4C3C-B897-2A905B898E7D}" dt="2024-05-09T03:56:22.563" v="5103" actId="20577"/>
        <pc:sldMkLst>
          <pc:docMk/>
          <pc:sldMk cId="4008225248" sldId="688"/>
        </pc:sldMkLst>
        <pc:spChg chg="del">
          <ac:chgData name="Tilak Bahadur Thapaliya" userId="11fb5bb9-68af-4a09-b727-db9a1b26cd64" providerId="ADAL" clId="{4433C04C-41D9-4C3C-B897-2A905B898E7D}" dt="2024-05-09T03:30:45.259" v="4770" actId="3680"/>
          <ac:spMkLst>
            <pc:docMk/>
            <pc:sldMk cId="4008225248" sldId="688"/>
            <ac:spMk id="2" creationId="{EAFD372D-B469-BA32-5BE8-B2F8F8C68422}"/>
          </ac:spMkLst>
        </pc:spChg>
        <pc:spChg chg="mod">
          <ac:chgData name="Tilak Bahadur Thapaliya" userId="11fb5bb9-68af-4a09-b727-db9a1b26cd64" providerId="ADAL" clId="{4433C04C-41D9-4C3C-B897-2A905B898E7D}" dt="2024-05-09T03:30:53.485" v="4771"/>
          <ac:spMkLst>
            <pc:docMk/>
            <pc:sldMk cId="4008225248" sldId="688"/>
            <ac:spMk id="3" creationId="{EC430644-B2E9-E191-FDB5-756031308488}"/>
          </ac:spMkLst>
        </pc:spChg>
        <pc:graphicFrameChg chg="add mod ord modGraphic">
          <ac:chgData name="Tilak Bahadur Thapaliya" userId="11fb5bb9-68af-4a09-b727-db9a1b26cd64" providerId="ADAL" clId="{4433C04C-41D9-4C3C-B897-2A905B898E7D}" dt="2024-05-09T03:56:22.563" v="5103" actId="20577"/>
          <ac:graphicFrameMkLst>
            <pc:docMk/>
            <pc:sldMk cId="4008225248" sldId="688"/>
            <ac:graphicFrameMk id="4" creationId="{27851479-DE60-8EE8-5B13-EA027CCB0BBC}"/>
          </ac:graphicFrameMkLst>
        </pc:graphicFrameChg>
      </pc:sldChg>
    </pc:docChg>
  </pc:docChgLst>
  <pc:docChgLst>
    <pc:chgData name="Kanti Adhikari" userId="9dc41c30-55a4-4a0f-991c-57ac14704c8e" providerId="ADAL" clId="{C047DAB1-35B4-42DE-8FAA-2E49EF53FDA8}"/>
    <pc:docChg chg="undo custSel addSld delSld modSld">
      <pc:chgData name="Kanti Adhikari" userId="9dc41c30-55a4-4a0f-991c-57ac14704c8e" providerId="ADAL" clId="{C047DAB1-35B4-42DE-8FAA-2E49EF53FDA8}" dt="2024-05-20T08:44:14.667" v="84" actId="5793"/>
      <pc:docMkLst>
        <pc:docMk/>
      </pc:docMkLst>
      <pc:sldChg chg="del">
        <pc:chgData name="Kanti Adhikari" userId="9dc41c30-55a4-4a0f-991c-57ac14704c8e" providerId="ADAL" clId="{C047DAB1-35B4-42DE-8FAA-2E49EF53FDA8}" dt="2024-05-20T08:34:02.360" v="59" actId="47"/>
        <pc:sldMkLst>
          <pc:docMk/>
          <pc:sldMk cId="1463651417" sldId="323"/>
        </pc:sldMkLst>
      </pc:sldChg>
      <pc:sldChg chg="del">
        <pc:chgData name="Kanti Adhikari" userId="9dc41c30-55a4-4a0f-991c-57ac14704c8e" providerId="ADAL" clId="{C047DAB1-35B4-42DE-8FAA-2E49EF53FDA8}" dt="2024-05-20T08:33:58.845" v="56" actId="47"/>
        <pc:sldMkLst>
          <pc:docMk/>
          <pc:sldMk cId="1364515508" sldId="355"/>
        </pc:sldMkLst>
      </pc:sldChg>
      <pc:sldChg chg="del">
        <pc:chgData name="Kanti Adhikari" userId="9dc41c30-55a4-4a0f-991c-57ac14704c8e" providerId="ADAL" clId="{C047DAB1-35B4-42DE-8FAA-2E49EF53FDA8}" dt="2024-05-20T08:34:04.502" v="60" actId="47"/>
        <pc:sldMkLst>
          <pc:docMk/>
          <pc:sldMk cId="1654054601" sldId="371"/>
        </pc:sldMkLst>
      </pc:sldChg>
      <pc:sldChg chg="del">
        <pc:chgData name="Kanti Adhikari" userId="9dc41c30-55a4-4a0f-991c-57ac14704c8e" providerId="ADAL" clId="{C047DAB1-35B4-42DE-8FAA-2E49EF53FDA8}" dt="2024-05-20T08:34:06.603" v="62" actId="47"/>
        <pc:sldMkLst>
          <pc:docMk/>
          <pc:sldMk cId="428150567" sldId="372"/>
        </pc:sldMkLst>
      </pc:sldChg>
      <pc:sldChg chg="del">
        <pc:chgData name="Kanti Adhikari" userId="9dc41c30-55a4-4a0f-991c-57ac14704c8e" providerId="ADAL" clId="{C047DAB1-35B4-42DE-8FAA-2E49EF53FDA8}" dt="2024-05-20T08:34:05.427" v="61" actId="47"/>
        <pc:sldMkLst>
          <pc:docMk/>
          <pc:sldMk cId="2421529862" sldId="378"/>
        </pc:sldMkLst>
      </pc:sldChg>
      <pc:sldChg chg="del">
        <pc:chgData name="Kanti Adhikari" userId="9dc41c30-55a4-4a0f-991c-57ac14704c8e" providerId="ADAL" clId="{C047DAB1-35B4-42DE-8FAA-2E49EF53FDA8}" dt="2024-05-20T08:34:08.450" v="63" actId="47"/>
        <pc:sldMkLst>
          <pc:docMk/>
          <pc:sldMk cId="4141500268" sldId="399"/>
        </pc:sldMkLst>
      </pc:sldChg>
      <pc:sldChg chg="del">
        <pc:chgData name="Kanti Adhikari" userId="9dc41c30-55a4-4a0f-991c-57ac14704c8e" providerId="ADAL" clId="{C047DAB1-35B4-42DE-8FAA-2E49EF53FDA8}" dt="2024-05-20T08:30:25.606" v="0" actId="47"/>
        <pc:sldMkLst>
          <pc:docMk/>
          <pc:sldMk cId="1654871768" sldId="633"/>
        </pc:sldMkLst>
      </pc:sldChg>
      <pc:sldChg chg="del">
        <pc:chgData name="Kanti Adhikari" userId="9dc41c30-55a4-4a0f-991c-57ac14704c8e" providerId="ADAL" clId="{C047DAB1-35B4-42DE-8FAA-2E49EF53FDA8}" dt="2024-05-20T08:30:26.523" v="1" actId="47"/>
        <pc:sldMkLst>
          <pc:docMk/>
          <pc:sldMk cId="2810428331" sldId="634"/>
        </pc:sldMkLst>
      </pc:sldChg>
      <pc:sldChg chg="del">
        <pc:chgData name="Kanti Adhikari" userId="9dc41c30-55a4-4a0f-991c-57ac14704c8e" providerId="ADAL" clId="{C047DAB1-35B4-42DE-8FAA-2E49EF53FDA8}" dt="2024-05-20T08:31:07.911" v="14" actId="47"/>
        <pc:sldMkLst>
          <pc:docMk/>
          <pc:sldMk cId="2399877589" sldId="635"/>
        </pc:sldMkLst>
      </pc:sldChg>
      <pc:sldChg chg="del">
        <pc:chgData name="Kanti Adhikari" userId="9dc41c30-55a4-4a0f-991c-57ac14704c8e" providerId="ADAL" clId="{C047DAB1-35B4-42DE-8FAA-2E49EF53FDA8}" dt="2024-05-20T08:31:08.354" v="15" actId="47"/>
        <pc:sldMkLst>
          <pc:docMk/>
          <pc:sldMk cId="2899567498" sldId="636"/>
        </pc:sldMkLst>
      </pc:sldChg>
      <pc:sldChg chg="del">
        <pc:chgData name="Kanti Adhikari" userId="9dc41c30-55a4-4a0f-991c-57ac14704c8e" providerId="ADAL" clId="{C047DAB1-35B4-42DE-8FAA-2E49EF53FDA8}" dt="2024-05-20T08:31:08.852" v="16" actId="47"/>
        <pc:sldMkLst>
          <pc:docMk/>
          <pc:sldMk cId="1758744348" sldId="637"/>
        </pc:sldMkLst>
      </pc:sldChg>
      <pc:sldChg chg="del">
        <pc:chgData name="Kanti Adhikari" userId="9dc41c30-55a4-4a0f-991c-57ac14704c8e" providerId="ADAL" clId="{C047DAB1-35B4-42DE-8FAA-2E49EF53FDA8}" dt="2024-05-20T08:31:10.275" v="17" actId="47"/>
        <pc:sldMkLst>
          <pc:docMk/>
          <pc:sldMk cId="2113530272" sldId="638"/>
        </pc:sldMkLst>
      </pc:sldChg>
      <pc:sldChg chg="del">
        <pc:chgData name="Kanti Adhikari" userId="9dc41c30-55a4-4a0f-991c-57ac14704c8e" providerId="ADAL" clId="{C047DAB1-35B4-42DE-8FAA-2E49EF53FDA8}" dt="2024-05-20T08:31:11.456" v="18" actId="47"/>
        <pc:sldMkLst>
          <pc:docMk/>
          <pc:sldMk cId="3664114155" sldId="639"/>
        </pc:sldMkLst>
      </pc:sldChg>
      <pc:sldChg chg="del">
        <pc:chgData name="Kanti Adhikari" userId="9dc41c30-55a4-4a0f-991c-57ac14704c8e" providerId="ADAL" clId="{C047DAB1-35B4-42DE-8FAA-2E49EF53FDA8}" dt="2024-05-20T08:31:12.054" v="19" actId="47"/>
        <pc:sldMkLst>
          <pc:docMk/>
          <pc:sldMk cId="1825058772" sldId="640"/>
        </pc:sldMkLst>
      </pc:sldChg>
      <pc:sldChg chg="del">
        <pc:chgData name="Kanti Adhikari" userId="9dc41c30-55a4-4a0f-991c-57ac14704c8e" providerId="ADAL" clId="{C047DAB1-35B4-42DE-8FAA-2E49EF53FDA8}" dt="2024-05-20T08:32:16.290" v="30" actId="47"/>
        <pc:sldMkLst>
          <pc:docMk/>
          <pc:sldMk cId="2091447527" sldId="641"/>
        </pc:sldMkLst>
      </pc:sldChg>
      <pc:sldChg chg="del">
        <pc:chgData name="Kanti Adhikari" userId="9dc41c30-55a4-4a0f-991c-57ac14704c8e" providerId="ADAL" clId="{C047DAB1-35B4-42DE-8FAA-2E49EF53FDA8}" dt="2024-05-20T08:32:17.145" v="31" actId="47"/>
        <pc:sldMkLst>
          <pc:docMk/>
          <pc:sldMk cId="3958948094" sldId="642"/>
        </pc:sldMkLst>
      </pc:sldChg>
      <pc:sldChg chg="del">
        <pc:chgData name="Kanti Adhikari" userId="9dc41c30-55a4-4a0f-991c-57ac14704c8e" providerId="ADAL" clId="{C047DAB1-35B4-42DE-8FAA-2E49EF53FDA8}" dt="2024-05-20T08:32:21.935" v="36" actId="47"/>
        <pc:sldMkLst>
          <pc:docMk/>
          <pc:sldMk cId="1150314848" sldId="643"/>
        </pc:sldMkLst>
      </pc:sldChg>
      <pc:sldChg chg="del">
        <pc:chgData name="Kanti Adhikari" userId="9dc41c30-55a4-4a0f-991c-57ac14704c8e" providerId="ADAL" clId="{C047DAB1-35B4-42DE-8FAA-2E49EF53FDA8}" dt="2024-05-20T08:32:22.725" v="37" actId="47"/>
        <pc:sldMkLst>
          <pc:docMk/>
          <pc:sldMk cId="3631846188" sldId="644"/>
        </pc:sldMkLst>
      </pc:sldChg>
      <pc:sldChg chg="del">
        <pc:chgData name="Kanti Adhikari" userId="9dc41c30-55a4-4a0f-991c-57ac14704c8e" providerId="ADAL" clId="{C047DAB1-35B4-42DE-8FAA-2E49EF53FDA8}" dt="2024-05-20T08:32:25.093" v="41" actId="47"/>
        <pc:sldMkLst>
          <pc:docMk/>
          <pc:sldMk cId="896612807" sldId="645"/>
        </pc:sldMkLst>
      </pc:sldChg>
      <pc:sldChg chg="del">
        <pc:chgData name="Kanti Adhikari" userId="9dc41c30-55a4-4a0f-991c-57ac14704c8e" providerId="ADAL" clId="{C047DAB1-35B4-42DE-8FAA-2E49EF53FDA8}" dt="2024-05-20T08:32:23.261" v="38" actId="47"/>
        <pc:sldMkLst>
          <pc:docMk/>
          <pc:sldMk cId="2343988946" sldId="646"/>
        </pc:sldMkLst>
      </pc:sldChg>
      <pc:sldChg chg="del">
        <pc:chgData name="Kanti Adhikari" userId="9dc41c30-55a4-4a0f-991c-57ac14704c8e" providerId="ADAL" clId="{C047DAB1-35B4-42DE-8FAA-2E49EF53FDA8}" dt="2024-05-20T08:32:23.749" v="39" actId="47"/>
        <pc:sldMkLst>
          <pc:docMk/>
          <pc:sldMk cId="3524156401" sldId="647"/>
        </pc:sldMkLst>
      </pc:sldChg>
      <pc:sldChg chg="del">
        <pc:chgData name="Kanti Adhikari" userId="9dc41c30-55a4-4a0f-991c-57ac14704c8e" providerId="ADAL" clId="{C047DAB1-35B4-42DE-8FAA-2E49EF53FDA8}" dt="2024-05-20T08:32:24.255" v="40" actId="47"/>
        <pc:sldMkLst>
          <pc:docMk/>
          <pc:sldMk cId="461573862" sldId="648"/>
        </pc:sldMkLst>
      </pc:sldChg>
      <pc:sldChg chg="modSp add del mod">
        <pc:chgData name="Kanti Adhikari" userId="9dc41c30-55a4-4a0f-991c-57ac14704c8e" providerId="ADAL" clId="{C047DAB1-35B4-42DE-8FAA-2E49EF53FDA8}" dt="2024-05-20T08:31:38.072" v="24" actId="47"/>
        <pc:sldMkLst>
          <pc:docMk/>
          <pc:sldMk cId="2418370412" sldId="649"/>
        </pc:sldMkLst>
        <pc:spChg chg="mod">
          <ac:chgData name="Kanti Adhikari" userId="9dc41c30-55a4-4a0f-991c-57ac14704c8e" providerId="ADAL" clId="{C047DAB1-35B4-42DE-8FAA-2E49EF53FDA8}" dt="2024-05-20T08:30:58.167" v="6" actId="6549"/>
          <ac:spMkLst>
            <pc:docMk/>
            <pc:sldMk cId="2418370412" sldId="649"/>
            <ac:spMk id="2" creationId="{BE4029B5-D307-B67D-4CF1-1F8376A326F2}"/>
          </ac:spMkLst>
        </pc:spChg>
      </pc:sldChg>
      <pc:sldChg chg="del">
        <pc:chgData name="Kanti Adhikari" userId="9dc41c30-55a4-4a0f-991c-57ac14704c8e" providerId="ADAL" clId="{C047DAB1-35B4-42DE-8FAA-2E49EF53FDA8}" dt="2024-05-20T08:32:19.255" v="33" actId="47"/>
        <pc:sldMkLst>
          <pc:docMk/>
          <pc:sldMk cId="1794394581" sldId="650"/>
        </pc:sldMkLst>
      </pc:sldChg>
      <pc:sldChg chg="del">
        <pc:chgData name="Kanti Adhikari" userId="9dc41c30-55a4-4a0f-991c-57ac14704c8e" providerId="ADAL" clId="{C047DAB1-35B4-42DE-8FAA-2E49EF53FDA8}" dt="2024-05-20T08:32:19.957" v="34" actId="47"/>
        <pc:sldMkLst>
          <pc:docMk/>
          <pc:sldMk cId="2163852624" sldId="651"/>
        </pc:sldMkLst>
      </pc:sldChg>
      <pc:sldChg chg="del">
        <pc:chgData name="Kanti Adhikari" userId="9dc41c30-55a4-4a0f-991c-57ac14704c8e" providerId="ADAL" clId="{C047DAB1-35B4-42DE-8FAA-2E49EF53FDA8}" dt="2024-05-20T08:32:20.400" v="35" actId="47"/>
        <pc:sldMkLst>
          <pc:docMk/>
          <pc:sldMk cId="1959947759" sldId="652"/>
        </pc:sldMkLst>
      </pc:sldChg>
      <pc:sldChg chg="del">
        <pc:chgData name="Kanti Adhikari" userId="9dc41c30-55a4-4a0f-991c-57ac14704c8e" providerId="ADAL" clId="{C047DAB1-35B4-42DE-8FAA-2E49EF53FDA8}" dt="2024-05-20T08:32:26.749" v="42" actId="47"/>
        <pc:sldMkLst>
          <pc:docMk/>
          <pc:sldMk cId="3172881945" sldId="653"/>
        </pc:sldMkLst>
      </pc:sldChg>
      <pc:sldChg chg="del">
        <pc:chgData name="Kanti Adhikari" userId="9dc41c30-55a4-4a0f-991c-57ac14704c8e" providerId="ADAL" clId="{C047DAB1-35B4-42DE-8FAA-2E49EF53FDA8}" dt="2024-05-20T08:32:27.412" v="43" actId="47"/>
        <pc:sldMkLst>
          <pc:docMk/>
          <pc:sldMk cId="3718867118" sldId="654"/>
        </pc:sldMkLst>
      </pc:sldChg>
      <pc:sldChg chg="del">
        <pc:chgData name="Kanti Adhikari" userId="9dc41c30-55a4-4a0f-991c-57ac14704c8e" providerId="ADAL" clId="{C047DAB1-35B4-42DE-8FAA-2E49EF53FDA8}" dt="2024-05-20T08:32:27.962" v="44" actId="47"/>
        <pc:sldMkLst>
          <pc:docMk/>
          <pc:sldMk cId="2600054167" sldId="655"/>
        </pc:sldMkLst>
      </pc:sldChg>
      <pc:sldChg chg="del">
        <pc:chgData name="Kanti Adhikari" userId="9dc41c30-55a4-4a0f-991c-57ac14704c8e" providerId="ADAL" clId="{C047DAB1-35B4-42DE-8FAA-2E49EF53FDA8}" dt="2024-05-20T08:32:28.640" v="45" actId="47"/>
        <pc:sldMkLst>
          <pc:docMk/>
          <pc:sldMk cId="1078420185" sldId="656"/>
        </pc:sldMkLst>
      </pc:sldChg>
      <pc:sldChg chg="del">
        <pc:chgData name="Kanti Adhikari" userId="9dc41c30-55a4-4a0f-991c-57ac14704c8e" providerId="ADAL" clId="{C047DAB1-35B4-42DE-8FAA-2E49EF53FDA8}" dt="2024-05-20T08:32:29.131" v="46" actId="47"/>
        <pc:sldMkLst>
          <pc:docMk/>
          <pc:sldMk cId="859824024" sldId="657"/>
        </pc:sldMkLst>
      </pc:sldChg>
      <pc:sldChg chg="del">
        <pc:chgData name="Kanti Adhikari" userId="9dc41c30-55a4-4a0f-991c-57ac14704c8e" providerId="ADAL" clId="{C047DAB1-35B4-42DE-8FAA-2E49EF53FDA8}" dt="2024-05-20T08:32:29.603" v="47" actId="47"/>
        <pc:sldMkLst>
          <pc:docMk/>
          <pc:sldMk cId="3238263542" sldId="658"/>
        </pc:sldMkLst>
      </pc:sldChg>
      <pc:sldChg chg="del">
        <pc:chgData name="Kanti Adhikari" userId="9dc41c30-55a4-4a0f-991c-57ac14704c8e" providerId="ADAL" clId="{C047DAB1-35B4-42DE-8FAA-2E49EF53FDA8}" dt="2024-05-20T08:42:31.012" v="70" actId="47"/>
        <pc:sldMkLst>
          <pc:docMk/>
          <pc:sldMk cId="2678587632" sldId="671"/>
        </pc:sldMkLst>
      </pc:sldChg>
      <pc:sldChg chg="del">
        <pc:chgData name="Kanti Adhikari" userId="9dc41c30-55a4-4a0f-991c-57ac14704c8e" providerId="ADAL" clId="{C047DAB1-35B4-42DE-8FAA-2E49EF53FDA8}" dt="2024-05-20T08:42:32.602" v="71" actId="47"/>
        <pc:sldMkLst>
          <pc:docMk/>
          <pc:sldMk cId="2612931549" sldId="672"/>
        </pc:sldMkLst>
      </pc:sldChg>
      <pc:sldChg chg="del">
        <pc:chgData name="Kanti Adhikari" userId="9dc41c30-55a4-4a0f-991c-57ac14704c8e" providerId="ADAL" clId="{C047DAB1-35B4-42DE-8FAA-2E49EF53FDA8}" dt="2024-05-20T08:42:34.035" v="72" actId="47"/>
        <pc:sldMkLst>
          <pc:docMk/>
          <pc:sldMk cId="3061502199" sldId="673"/>
        </pc:sldMkLst>
      </pc:sldChg>
      <pc:sldChg chg="del">
        <pc:chgData name="Kanti Adhikari" userId="9dc41c30-55a4-4a0f-991c-57ac14704c8e" providerId="ADAL" clId="{C047DAB1-35B4-42DE-8FAA-2E49EF53FDA8}" dt="2024-05-20T08:42:34.745" v="73" actId="47"/>
        <pc:sldMkLst>
          <pc:docMk/>
          <pc:sldMk cId="702239029" sldId="674"/>
        </pc:sldMkLst>
      </pc:sldChg>
      <pc:sldChg chg="del">
        <pc:chgData name="Kanti Adhikari" userId="9dc41c30-55a4-4a0f-991c-57ac14704c8e" providerId="ADAL" clId="{C047DAB1-35B4-42DE-8FAA-2E49EF53FDA8}" dt="2024-05-20T08:42:37.738" v="76" actId="47"/>
        <pc:sldMkLst>
          <pc:docMk/>
          <pc:sldMk cId="3762641011" sldId="675"/>
        </pc:sldMkLst>
      </pc:sldChg>
      <pc:sldChg chg="del">
        <pc:chgData name="Kanti Adhikari" userId="9dc41c30-55a4-4a0f-991c-57ac14704c8e" providerId="ADAL" clId="{C047DAB1-35B4-42DE-8FAA-2E49EF53FDA8}" dt="2024-05-20T08:42:36.001" v="74" actId="47"/>
        <pc:sldMkLst>
          <pc:docMk/>
          <pc:sldMk cId="1655700553" sldId="676"/>
        </pc:sldMkLst>
      </pc:sldChg>
      <pc:sldChg chg="del">
        <pc:chgData name="Kanti Adhikari" userId="9dc41c30-55a4-4a0f-991c-57ac14704c8e" providerId="ADAL" clId="{C047DAB1-35B4-42DE-8FAA-2E49EF53FDA8}" dt="2024-05-20T08:42:40.127" v="79" actId="47"/>
        <pc:sldMkLst>
          <pc:docMk/>
          <pc:sldMk cId="686922721" sldId="677"/>
        </pc:sldMkLst>
      </pc:sldChg>
      <pc:sldChg chg="del">
        <pc:chgData name="Kanti Adhikari" userId="9dc41c30-55a4-4a0f-991c-57ac14704c8e" providerId="ADAL" clId="{C047DAB1-35B4-42DE-8FAA-2E49EF53FDA8}" dt="2024-05-20T08:42:39.309" v="78" actId="47"/>
        <pc:sldMkLst>
          <pc:docMk/>
          <pc:sldMk cId="2576844484" sldId="679"/>
        </pc:sldMkLst>
      </pc:sldChg>
      <pc:sldChg chg="modSp mod">
        <pc:chgData name="Kanti Adhikari" userId="9dc41c30-55a4-4a0f-991c-57ac14704c8e" providerId="ADAL" clId="{C047DAB1-35B4-42DE-8FAA-2E49EF53FDA8}" dt="2024-05-20T08:44:14.667" v="84" actId="5793"/>
        <pc:sldMkLst>
          <pc:docMk/>
          <pc:sldMk cId="684185477" sldId="680"/>
        </pc:sldMkLst>
        <pc:spChg chg="mod">
          <ac:chgData name="Kanti Adhikari" userId="9dc41c30-55a4-4a0f-991c-57ac14704c8e" providerId="ADAL" clId="{C047DAB1-35B4-42DE-8FAA-2E49EF53FDA8}" dt="2024-05-20T08:44:14.667" v="84" actId="5793"/>
          <ac:spMkLst>
            <pc:docMk/>
            <pc:sldMk cId="684185477" sldId="680"/>
            <ac:spMk id="2" creationId="{C79937DF-72C5-528C-4150-8005A97B8777}"/>
          </ac:spMkLst>
        </pc:spChg>
      </pc:sldChg>
      <pc:sldChg chg="del">
        <pc:chgData name="Kanti Adhikari" userId="9dc41c30-55a4-4a0f-991c-57ac14704c8e" providerId="ADAL" clId="{C047DAB1-35B4-42DE-8FAA-2E49EF53FDA8}" dt="2024-05-20T08:31:03.179" v="8" actId="47"/>
        <pc:sldMkLst>
          <pc:docMk/>
          <pc:sldMk cId="2459082811" sldId="682"/>
        </pc:sldMkLst>
      </pc:sldChg>
      <pc:sldChg chg="del">
        <pc:chgData name="Kanti Adhikari" userId="9dc41c30-55a4-4a0f-991c-57ac14704c8e" providerId="ADAL" clId="{C047DAB1-35B4-42DE-8FAA-2E49EF53FDA8}" dt="2024-05-20T08:31:02.424" v="7" actId="47"/>
        <pc:sldMkLst>
          <pc:docMk/>
          <pc:sldMk cId="4016781439" sldId="683"/>
        </pc:sldMkLst>
      </pc:sldChg>
      <pc:sldChg chg="del">
        <pc:chgData name="Kanti Adhikari" userId="9dc41c30-55a4-4a0f-991c-57ac14704c8e" providerId="ADAL" clId="{C047DAB1-35B4-42DE-8FAA-2E49EF53FDA8}" dt="2024-05-20T08:31:03.779" v="9" actId="47"/>
        <pc:sldMkLst>
          <pc:docMk/>
          <pc:sldMk cId="2418962716" sldId="684"/>
        </pc:sldMkLst>
      </pc:sldChg>
      <pc:sldChg chg="del">
        <pc:chgData name="Kanti Adhikari" userId="9dc41c30-55a4-4a0f-991c-57ac14704c8e" providerId="ADAL" clId="{C047DAB1-35B4-42DE-8FAA-2E49EF53FDA8}" dt="2024-05-20T08:32:18.136" v="32" actId="47"/>
        <pc:sldMkLst>
          <pc:docMk/>
          <pc:sldMk cId="3892391739" sldId="686"/>
        </pc:sldMkLst>
      </pc:sldChg>
      <pc:sldChg chg="del">
        <pc:chgData name="Kanti Adhikari" userId="9dc41c30-55a4-4a0f-991c-57ac14704c8e" providerId="ADAL" clId="{C047DAB1-35B4-42DE-8FAA-2E49EF53FDA8}" dt="2024-05-20T08:42:38.554" v="77" actId="47"/>
        <pc:sldMkLst>
          <pc:docMk/>
          <pc:sldMk cId="4008225248" sldId="688"/>
        </pc:sldMkLst>
      </pc:sldChg>
      <pc:sldChg chg="del">
        <pc:chgData name="Kanti Adhikari" userId="9dc41c30-55a4-4a0f-991c-57ac14704c8e" providerId="ADAL" clId="{C047DAB1-35B4-42DE-8FAA-2E49EF53FDA8}" dt="2024-05-20T08:31:04.418" v="10" actId="47"/>
        <pc:sldMkLst>
          <pc:docMk/>
          <pc:sldMk cId="2889893815" sldId="689"/>
        </pc:sldMkLst>
      </pc:sldChg>
      <pc:sldChg chg="del">
        <pc:chgData name="Kanti Adhikari" userId="9dc41c30-55a4-4a0f-991c-57ac14704c8e" providerId="ADAL" clId="{C047DAB1-35B4-42DE-8FAA-2E49EF53FDA8}" dt="2024-05-20T08:34:00.216" v="57" actId="47"/>
        <pc:sldMkLst>
          <pc:docMk/>
          <pc:sldMk cId="2049920727" sldId="690"/>
        </pc:sldMkLst>
      </pc:sldChg>
      <pc:sldChg chg="del">
        <pc:chgData name="Kanti Adhikari" userId="9dc41c30-55a4-4a0f-991c-57ac14704c8e" providerId="ADAL" clId="{C047DAB1-35B4-42DE-8FAA-2E49EF53FDA8}" dt="2024-05-20T08:34:01.163" v="58" actId="47"/>
        <pc:sldMkLst>
          <pc:docMk/>
          <pc:sldMk cId="3355851362" sldId="691"/>
        </pc:sldMkLst>
      </pc:sldChg>
      <pc:sldChg chg="del">
        <pc:chgData name="Kanti Adhikari" userId="9dc41c30-55a4-4a0f-991c-57ac14704c8e" providerId="ADAL" clId="{C047DAB1-35B4-42DE-8FAA-2E49EF53FDA8}" dt="2024-05-20T08:42:41.971" v="81" actId="47"/>
        <pc:sldMkLst>
          <pc:docMk/>
          <pc:sldMk cId="2907381888" sldId="693"/>
        </pc:sldMkLst>
      </pc:sldChg>
      <pc:sldChg chg="del">
        <pc:chgData name="Kanti Adhikari" userId="9dc41c30-55a4-4a0f-991c-57ac14704c8e" providerId="ADAL" clId="{C047DAB1-35B4-42DE-8FAA-2E49EF53FDA8}" dt="2024-05-20T08:42:40.868" v="80" actId="47"/>
        <pc:sldMkLst>
          <pc:docMk/>
          <pc:sldMk cId="1795100619" sldId="694"/>
        </pc:sldMkLst>
      </pc:sldChg>
      <pc:sldChg chg="del">
        <pc:chgData name="Kanti Adhikari" userId="9dc41c30-55a4-4a0f-991c-57ac14704c8e" providerId="ADAL" clId="{C047DAB1-35B4-42DE-8FAA-2E49EF53FDA8}" dt="2024-05-20T08:31:05.531" v="11" actId="47"/>
        <pc:sldMkLst>
          <pc:docMk/>
          <pc:sldMk cId="1027289769" sldId="695"/>
        </pc:sldMkLst>
      </pc:sldChg>
      <pc:sldChg chg="del">
        <pc:chgData name="Kanti Adhikari" userId="9dc41c30-55a4-4a0f-991c-57ac14704c8e" providerId="ADAL" clId="{C047DAB1-35B4-42DE-8FAA-2E49EF53FDA8}" dt="2024-05-20T08:31:06.109" v="12" actId="47"/>
        <pc:sldMkLst>
          <pc:docMk/>
          <pc:sldMk cId="1164973691" sldId="696"/>
        </pc:sldMkLst>
      </pc:sldChg>
      <pc:sldChg chg="del">
        <pc:chgData name="Kanti Adhikari" userId="9dc41c30-55a4-4a0f-991c-57ac14704c8e" providerId="ADAL" clId="{C047DAB1-35B4-42DE-8FAA-2E49EF53FDA8}" dt="2024-05-20T08:31:06.755" v="13" actId="47"/>
        <pc:sldMkLst>
          <pc:docMk/>
          <pc:sldMk cId="3549515760" sldId="697"/>
        </pc:sldMkLst>
      </pc:sldChg>
      <pc:sldChg chg="del">
        <pc:chgData name="Kanti Adhikari" userId="9dc41c30-55a4-4a0f-991c-57ac14704c8e" providerId="ADAL" clId="{C047DAB1-35B4-42DE-8FAA-2E49EF53FDA8}" dt="2024-05-20T08:32:11.031" v="28" actId="47"/>
        <pc:sldMkLst>
          <pc:docMk/>
          <pc:sldMk cId="705157357" sldId="699"/>
        </pc:sldMkLst>
      </pc:sldChg>
      <pc:sldChg chg="del">
        <pc:chgData name="Kanti Adhikari" userId="9dc41c30-55a4-4a0f-991c-57ac14704c8e" providerId="ADAL" clId="{C047DAB1-35B4-42DE-8FAA-2E49EF53FDA8}" dt="2024-05-20T08:32:13.143" v="29" actId="47"/>
        <pc:sldMkLst>
          <pc:docMk/>
          <pc:sldMk cId="1441487064" sldId="700"/>
        </pc:sldMkLst>
      </pc:sldChg>
      <pc:sldChg chg="del">
        <pc:chgData name="Kanti Adhikari" userId="9dc41c30-55a4-4a0f-991c-57ac14704c8e" providerId="ADAL" clId="{C047DAB1-35B4-42DE-8FAA-2E49EF53FDA8}" dt="2024-05-20T08:42:36.913" v="75" actId="47"/>
        <pc:sldMkLst>
          <pc:docMk/>
          <pc:sldMk cId="829961016" sldId="701"/>
        </pc:sldMkLst>
      </pc:sldChg>
      <pc:sldChg chg="addSp delSp new del mod">
        <pc:chgData name="Kanti Adhikari" userId="9dc41c30-55a4-4a0f-991c-57ac14704c8e" providerId="ADAL" clId="{C047DAB1-35B4-42DE-8FAA-2E49EF53FDA8}" dt="2024-05-20T08:35:04.092" v="67" actId="2696"/>
        <pc:sldMkLst>
          <pc:docMk/>
          <pc:sldMk cId="2755083130" sldId="702"/>
        </pc:sldMkLst>
        <pc:spChg chg="add del">
          <ac:chgData name="Kanti Adhikari" userId="9dc41c30-55a4-4a0f-991c-57ac14704c8e" providerId="ADAL" clId="{C047DAB1-35B4-42DE-8FAA-2E49EF53FDA8}" dt="2024-05-20T08:34:49.584" v="66" actId="22"/>
          <ac:spMkLst>
            <pc:docMk/>
            <pc:sldMk cId="2755083130" sldId="702"/>
            <ac:spMk id="5" creationId="{97C1C189-2E79-3DE8-C985-135CA5F4B29E}"/>
          </ac:spMkLst>
        </pc:spChg>
      </pc:sldChg>
      <pc:sldChg chg="del">
        <pc:chgData name="Kanti Adhikari" userId="9dc41c30-55a4-4a0f-991c-57ac14704c8e" providerId="ADAL" clId="{C047DAB1-35B4-42DE-8FAA-2E49EF53FDA8}" dt="2024-05-20T08:33:36.072" v="54" actId="47"/>
        <pc:sldMkLst>
          <pc:docMk/>
          <pc:sldMk cId="1656198092" sldId="706"/>
        </pc:sldMkLst>
      </pc:sldChg>
      <pc:sldChg chg="del">
        <pc:chgData name="Kanti Adhikari" userId="9dc41c30-55a4-4a0f-991c-57ac14704c8e" providerId="ADAL" clId="{C047DAB1-35B4-42DE-8FAA-2E49EF53FDA8}" dt="2024-05-20T08:33:29.783" v="52" actId="47"/>
        <pc:sldMkLst>
          <pc:docMk/>
          <pc:sldMk cId="1978453946" sldId="707"/>
        </pc:sldMkLst>
      </pc:sldChg>
      <pc:sldChg chg="del">
        <pc:chgData name="Kanti Adhikari" userId="9dc41c30-55a4-4a0f-991c-57ac14704c8e" providerId="ADAL" clId="{C047DAB1-35B4-42DE-8FAA-2E49EF53FDA8}" dt="2024-05-20T08:33:31.268" v="53" actId="47"/>
        <pc:sldMkLst>
          <pc:docMk/>
          <pc:sldMk cId="2672190126" sldId="708"/>
        </pc:sldMkLst>
      </pc:sldChg>
      <pc:sldChg chg="del">
        <pc:chgData name="Kanti Adhikari" userId="9dc41c30-55a4-4a0f-991c-57ac14704c8e" providerId="ADAL" clId="{C047DAB1-35B4-42DE-8FAA-2E49EF53FDA8}" dt="2024-05-20T08:33:27.269" v="50" actId="47"/>
        <pc:sldMkLst>
          <pc:docMk/>
          <pc:sldMk cId="1915828960" sldId="710"/>
        </pc:sldMkLst>
      </pc:sldChg>
      <pc:sldChg chg="del">
        <pc:chgData name="Kanti Adhikari" userId="9dc41c30-55a4-4a0f-991c-57ac14704c8e" providerId="ADAL" clId="{C047DAB1-35B4-42DE-8FAA-2E49EF53FDA8}" dt="2024-05-20T08:33:28.544" v="51" actId="47"/>
        <pc:sldMkLst>
          <pc:docMk/>
          <pc:sldMk cId="3658444054" sldId="711"/>
        </pc:sldMkLst>
      </pc:sldChg>
      <pc:sldChg chg="del">
        <pc:chgData name="Kanti Adhikari" userId="9dc41c30-55a4-4a0f-991c-57ac14704c8e" providerId="ADAL" clId="{C047DAB1-35B4-42DE-8FAA-2E49EF53FDA8}" dt="2024-05-20T08:33:24.189" v="48" actId="47"/>
        <pc:sldMkLst>
          <pc:docMk/>
          <pc:sldMk cId="3874744416" sldId="712"/>
        </pc:sldMkLst>
      </pc:sldChg>
      <pc:sldChg chg="del">
        <pc:chgData name="Kanti Adhikari" userId="9dc41c30-55a4-4a0f-991c-57ac14704c8e" providerId="ADAL" clId="{C047DAB1-35B4-42DE-8FAA-2E49EF53FDA8}" dt="2024-05-20T08:33:25.784" v="49" actId="47"/>
        <pc:sldMkLst>
          <pc:docMk/>
          <pc:sldMk cId="2847274632" sldId="713"/>
        </pc:sldMkLst>
      </pc:sldChg>
      <pc:sldChg chg="del">
        <pc:chgData name="Kanti Adhikari" userId="9dc41c30-55a4-4a0f-991c-57ac14704c8e" providerId="ADAL" clId="{C047DAB1-35B4-42DE-8FAA-2E49EF53FDA8}" dt="2024-05-20T08:33:36.844" v="55" actId="47"/>
        <pc:sldMkLst>
          <pc:docMk/>
          <pc:sldMk cId="1349857282" sldId="714"/>
        </pc:sldMkLst>
      </pc:sldChg>
    </pc:docChg>
  </pc:docChgLst>
  <pc:docChgLst>
    <pc:chgData name="Tilak Bahadur Thapaliya" userId="S::tthapaliya@fhi360.org::11fb5bb9-68af-4a09-b727-db9a1b26cd64" providerId="AD" clId="Web-{52AF6B02-A729-89A9-7D6A-E690613C57C8}"/>
    <pc:docChg chg="modSld">
      <pc:chgData name="Tilak Bahadur Thapaliya" userId="S::tthapaliya@fhi360.org::11fb5bb9-68af-4a09-b727-db9a1b26cd64" providerId="AD" clId="Web-{52AF6B02-A729-89A9-7D6A-E690613C57C8}" dt="2024-05-14T03:22:46.493" v="81" actId="20577"/>
      <pc:docMkLst>
        <pc:docMk/>
      </pc:docMkLst>
      <pc:sldChg chg="modSp">
        <pc:chgData name="Tilak Bahadur Thapaliya" userId="S::tthapaliya@fhi360.org::11fb5bb9-68af-4a09-b727-db9a1b26cd64" providerId="AD" clId="Web-{52AF6B02-A729-89A9-7D6A-E690613C57C8}" dt="2024-05-14T03:20:16.457" v="11" actId="14100"/>
        <pc:sldMkLst>
          <pc:docMk/>
          <pc:sldMk cId="2113530272" sldId="638"/>
        </pc:sldMkLst>
        <pc:spChg chg="mod">
          <ac:chgData name="Tilak Bahadur Thapaliya" userId="S::tthapaliya@fhi360.org::11fb5bb9-68af-4a09-b727-db9a1b26cd64" providerId="AD" clId="Web-{52AF6B02-A729-89A9-7D6A-E690613C57C8}" dt="2024-05-14T03:20:16.457" v="11" actId="14100"/>
          <ac:spMkLst>
            <pc:docMk/>
            <pc:sldMk cId="2113530272" sldId="638"/>
            <ac:spMk id="2" creationId="{34004A95-D6F1-1596-6613-BB23FC34D59A}"/>
          </ac:spMkLst>
        </pc:spChg>
      </pc:sldChg>
      <pc:sldChg chg="modSp">
        <pc:chgData name="Tilak Bahadur Thapaliya" userId="S::tthapaliya@fhi360.org::11fb5bb9-68af-4a09-b727-db9a1b26cd64" providerId="AD" clId="Web-{52AF6B02-A729-89A9-7D6A-E690613C57C8}" dt="2024-05-14T03:20:40.114" v="13" actId="20577"/>
        <pc:sldMkLst>
          <pc:docMk/>
          <pc:sldMk cId="3664114155" sldId="639"/>
        </pc:sldMkLst>
        <pc:spChg chg="mod">
          <ac:chgData name="Tilak Bahadur Thapaliya" userId="S::tthapaliya@fhi360.org::11fb5bb9-68af-4a09-b727-db9a1b26cd64" providerId="AD" clId="Web-{52AF6B02-A729-89A9-7D6A-E690613C57C8}" dt="2024-05-14T03:20:40.114" v="13" actId="20577"/>
          <ac:spMkLst>
            <pc:docMk/>
            <pc:sldMk cId="3664114155" sldId="639"/>
            <ac:spMk id="2" creationId="{2B3E6ECD-DFE7-00FB-F5B6-CFBEAB1808C6}"/>
          </ac:spMkLst>
        </pc:spChg>
      </pc:sldChg>
      <pc:sldChg chg="modSp">
        <pc:chgData name="Tilak Bahadur Thapaliya" userId="S::tthapaliya@fhi360.org::11fb5bb9-68af-4a09-b727-db9a1b26cd64" providerId="AD" clId="Web-{52AF6B02-A729-89A9-7D6A-E690613C57C8}" dt="2024-05-14T03:17:16.513" v="8" actId="20577"/>
        <pc:sldMkLst>
          <pc:docMk/>
          <pc:sldMk cId="2722592218" sldId="685"/>
        </pc:sldMkLst>
        <pc:spChg chg="mod">
          <ac:chgData name="Tilak Bahadur Thapaliya" userId="S::tthapaliya@fhi360.org::11fb5bb9-68af-4a09-b727-db9a1b26cd64" providerId="AD" clId="Web-{52AF6B02-A729-89A9-7D6A-E690613C57C8}" dt="2024-05-14T03:17:16.513" v="8" actId="20577"/>
          <ac:spMkLst>
            <pc:docMk/>
            <pc:sldMk cId="2722592218" sldId="685"/>
            <ac:spMk id="2" creationId="{827DBA62-9BBC-6353-F4A5-D09130D61C90}"/>
          </ac:spMkLst>
        </pc:spChg>
      </pc:sldChg>
      <pc:sldChg chg="modSp">
        <pc:chgData name="Tilak Bahadur Thapaliya" userId="S::tthapaliya@fhi360.org::11fb5bb9-68af-4a09-b727-db9a1b26cd64" providerId="AD" clId="Web-{52AF6B02-A729-89A9-7D6A-E690613C57C8}" dt="2024-05-14T03:22:46.493" v="81" actId="20577"/>
        <pc:sldMkLst>
          <pc:docMk/>
          <pc:sldMk cId="3892391739" sldId="686"/>
        </pc:sldMkLst>
        <pc:spChg chg="mod">
          <ac:chgData name="Tilak Bahadur Thapaliya" userId="S::tthapaliya@fhi360.org::11fb5bb9-68af-4a09-b727-db9a1b26cd64" providerId="AD" clId="Web-{52AF6B02-A729-89A9-7D6A-E690613C57C8}" dt="2024-05-14T03:22:46.493" v="81" actId="20577"/>
          <ac:spMkLst>
            <pc:docMk/>
            <pc:sldMk cId="3892391739" sldId="686"/>
            <ac:spMk id="2" creationId="{66CA41B6-C0BB-B817-9B8B-8ABDDDA59D14}"/>
          </ac:spMkLst>
        </pc:spChg>
      </pc:sldChg>
    </pc:docChg>
  </pc:docChgLst>
  <pc:docChgLst>
    <pc:chgData name="Kanti Adhikari" userId="S::kanti@fhi360.org::9dc41c30-55a4-4a0f-991c-57ac14704c8e" providerId="AD" clId="Web-{F7EDB67E-BBF2-3B62-61E1-3388DCD5228D}"/>
    <pc:docChg chg="delSld">
      <pc:chgData name="Kanti Adhikari" userId="S::kanti@fhi360.org::9dc41c30-55a4-4a0f-991c-57ac14704c8e" providerId="AD" clId="Web-{F7EDB67E-BBF2-3B62-61E1-3388DCD5228D}" dt="2024-05-20T10:05:57.223" v="1"/>
      <pc:docMkLst>
        <pc:docMk/>
      </pc:docMkLst>
      <pc:sldChg chg="del">
        <pc:chgData name="Kanti Adhikari" userId="S::kanti@fhi360.org::9dc41c30-55a4-4a0f-991c-57ac14704c8e" providerId="AD" clId="Web-{F7EDB67E-BBF2-3B62-61E1-3388DCD5228D}" dt="2024-05-20T10:05:53.848" v="0"/>
        <pc:sldMkLst>
          <pc:docMk/>
          <pc:sldMk cId="2722592218" sldId="685"/>
        </pc:sldMkLst>
      </pc:sldChg>
      <pc:sldChg chg="del">
        <pc:chgData name="Kanti Adhikari" userId="S::kanti@fhi360.org::9dc41c30-55a4-4a0f-991c-57ac14704c8e" providerId="AD" clId="Web-{F7EDB67E-BBF2-3B62-61E1-3388DCD5228D}" dt="2024-05-20T10:05:57.223" v="1"/>
        <pc:sldMkLst>
          <pc:docMk/>
          <pc:sldMk cId="1521194472" sldId="698"/>
        </pc:sldMkLst>
      </pc:sldChg>
    </pc:docChg>
  </pc:docChgLst>
  <pc:docChgLst>
    <pc:chgData name="Kanti Adhikari" userId="S::kanti@fhi360.org::9dc41c30-55a4-4a0f-991c-57ac14704c8e" providerId="AD" clId="Web-{2CAAE2CB-774F-10AA-AAB2-E5CA4ABEBF6C}"/>
    <pc:docChg chg="modSld">
      <pc:chgData name="Kanti Adhikari" userId="S::kanti@fhi360.org::9dc41c30-55a4-4a0f-991c-57ac14704c8e" providerId="AD" clId="Web-{2CAAE2CB-774F-10AA-AAB2-E5CA4ABEBF6C}" dt="2024-05-16T06:39:13.005" v="3" actId="20577"/>
      <pc:docMkLst>
        <pc:docMk/>
      </pc:docMkLst>
      <pc:sldChg chg="modSp">
        <pc:chgData name="Kanti Adhikari" userId="S::kanti@fhi360.org::9dc41c30-55a4-4a0f-991c-57ac14704c8e" providerId="AD" clId="Web-{2CAAE2CB-774F-10AA-AAB2-E5CA4ABEBF6C}" dt="2024-05-16T06:39:13.005" v="3" actId="20577"/>
        <pc:sldMkLst>
          <pc:docMk/>
          <pc:sldMk cId="2722592218" sldId="685"/>
        </pc:sldMkLst>
        <pc:spChg chg="mod">
          <ac:chgData name="Kanti Adhikari" userId="S::kanti@fhi360.org::9dc41c30-55a4-4a0f-991c-57ac14704c8e" providerId="AD" clId="Web-{2CAAE2CB-774F-10AA-AAB2-E5CA4ABEBF6C}" dt="2024-05-16T06:39:13.005" v="3" actId="20577"/>
          <ac:spMkLst>
            <pc:docMk/>
            <pc:sldMk cId="2722592218" sldId="685"/>
            <ac:spMk id="2" creationId="{827DBA62-9BBC-6353-F4A5-D09130D61C90}"/>
          </ac:spMkLst>
        </pc:spChg>
      </pc:sldChg>
    </pc:docChg>
  </pc:docChgLst>
  <pc:docChgLst>
    <pc:chgData name="Tilak Bahadur Thapaliya" userId="S::tthapaliya@fhi360.org::11fb5bb9-68af-4a09-b727-db9a1b26cd64" providerId="AD" clId="Web-{2DD76410-6482-AEF7-B078-677E501DAC11}"/>
    <pc:docChg chg="addSld delSld modSld sldOrd">
      <pc:chgData name="Tilak Bahadur Thapaliya" userId="S::tthapaliya@fhi360.org::11fb5bb9-68af-4a09-b727-db9a1b26cd64" providerId="AD" clId="Web-{2DD76410-6482-AEF7-B078-677E501DAC11}" dt="2024-05-14T10:01:45.916" v="1996" actId="20577"/>
      <pc:docMkLst>
        <pc:docMk/>
      </pc:docMkLst>
      <pc:sldChg chg="ord">
        <pc:chgData name="Tilak Bahadur Thapaliya" userId="S::tthapaliya@fhi360.org::11fb5bb9-68af-4a09-b727-db9a1b26cd64" providerId="AD" clId="Web-{2DD76410-6482-AEF7-B078-677E501DAC11}" dt="2024-05-14T09:12:58.320" v="1"/>
        <pc:sldMkLst>
          <pc:docMk/>
          <pc:sldMk cId="686922721" sldId="677"/>
        </pc:sldMkLst>
      </pc:sldChg>
      <pc:sldChg chg="addSp delSp modSp new del ord">
        <pc:chgData name="Tilak Bahadur Thapaliya" userId="S::tthapaliya@fhi360.org::11fb5bb9-68af-4a09-b727-db9a1b26cd64" providerId="AD" clId="Web-{2DD76410-6482-AEF7-B078-677E501DAC11}" dt="2024-05-14T09:51:17.777" v="1788"/>
        <pc:sldMkLst>
          <pc:docMk/>
          <pc:sldMk cId="707325927" sldId="702"/>
        </pc:sldMkLst>
        <pc:spChg chg="del">
          <ac:chgData name="Tilak Bahadur Thapaliya" userId="S::tthapaliya@fhi360.org::11fb5bb9-68af-4a09-b727-db9a1b26cd64" providerId="AD" clId="Web-{2DD76410-6482-AEF7-B078-677E501DAC11}" dt="2024-05-14T09:15:02.620" v="39"/>
          <ac:spMkLst>
            <pc:docMk/>
            <pc:sldMk cId="707325927" sldId="702"/>
            <ac:spMk id="2" creationId="{D4843C7E-3134-B570-37DB-D369DF89527B}"/>
          </ac:spMkLst>
        </pc:spChg>
        <pc:spChg chg="mod">
          <ac:chgData name="Tilak Bahadur Thapaliya" userId="S::tthapaliya@fhi360.org::11fb5bb9-68af-4a09-b727-db9a1b26cd64" providerId="AD" clId="Web-{2DD76410-6482-AEF7-B078-677E501DAC11}" dt="2024-05-14T09:15:00.635" v="38" actId="20577"/>
          <ac:spMkLst>
            <pc:docMk/>
            <pc:sldMk cId="707325927" sldId="702"/>
            <ac:spMk id="3" creationId="{FD6ADA79-C231-62FB-9BCF-722AF4D56ECA}"/>
          </ac:spMkLst>
        </pc:spChg>
        <pc:picChg chg="add mod ord">
          <ac:chgData name="Tilak Bahadur Thapaliya" userId="S::tthapaliya@fhi360.org::11fb5bb9-68af-4a09-b727-db9a1b26cd64" providerId="AD" clId="Web-{2DD76410-6482-AEF7-B078-677E501DAC11}" dt="2024-05-14T09:15:10.745" v="41" actId="14100"/>
          <ac:picMkLst>
            <pc:docMk/>
            <pc:sldMk cId="707325927" sldId="702"/>
            <ac:picMk id="4" creationId="{CB5FC9F8-E070-D66E-F2CF-158BB0474532}"/>
          </ac:picMkLst>
        </pc:picChg>
      </pc:sldChg>
      <pc:sldChg chg="addSp delSp modSp new del ord">
        <pc:chgData name="Tilak Bahadur Thapaliya" userId="S::tthapaliya@fhi360.org::11fb5bb9-68af-4a09-b727-db9a1b26cd64" providerId="AD" clId="Web-{2DD76410-6482-AEF7-B078-677E501DAC11}" dt="2024-05-14T09:37:58.119" v="1210"/>
        <pc:sldMkLst>
          <pc:docMk/>
          <pc:sldMk cId="1891572982" sldId="703"/>
        </pc:sldMkLst>
        <pc:spChg chg="del">
          <ac:chgData name="Tilak Bahadur Thapaliya" userId="S::tthapaliya@fhi360.org::11fb5bb9-68af-4a09-b727-db9a1b26cd64" providerId="AD" clId="Web-{2DD76410-6482-AEF7-B078-677E501DAC11}" dt="2024-05-14T09:25:26.055" v="94"/>
          <ac:spMkLst>
            <pc:docMk/>
            <pc:sldMk cId="1891572982" sldId="703"/>
            <ac:spMk id="2" creationId="{778EF0EB-BFC2-D59E-147F-5E85542E30B8}"/>
          </ac:spMkLst>
        </pc:spChg>
        <pc:spChg chg="mod">
          <ac:chgData name="Tilak Bahadur Thapaliya" userId="S::tthapaliya@fhi360.org::11fb5bb9-68af-4a09-b727-db9a1b26cd64" providerId="AD" clId="Web-{2DD76410-6482-AEF7-B078-677E501DAC11}" dt="2024-05-14T09:24:59.258" v="93" actId="20577"/>
          <ac:spMkLst>
            <pc:docMk/>
            <pc:sldMk cId="1891572982" sldId="703"/>
            <ac:spMk id="3" creationId="{FCF98CC7-5C03-0400-D467-67B115567C4D}"/>
          </ac:spMkLst>
        </pc:spChg>
        <pc:spChg chg="add del mod">
          <ac:chgData name="Tilak Bahadur Thapaliya" userId="S::tthapaliya@fhi360.org::11fb5bb9-68af-4a09-b727-db9a1b26cd64" providerId="AD" clId="Web-{2DD76410-6482-AEF7-B078-677E501DAC11}" dt="2024-05-14T09:26:21.994" v="101"/>
          <ac:spMkLst>
            <pc:docMk/>
            <pc:sldMk cId="1891572982" sldId="703"/>
            <ac:spMk id="6" creationId="{07B90CAE-4CDB-F7E5-E2FB-EFED46A4EE9C}"/>
          </ac:spMkLst>
        </pc:spChg>
        <pc:picChg chg="add del mod ord">
          <ac:chgData name="Tilak Bahadur Thapaliya" userId="S::tthapaliya@fhi360.org::11fb5bb9-68af-4a09-b727-db9a1b26cd64" providerId="AD" clId="Web-{2DD76410-6482-AEF7-B078-677E501DAC11}" dt="2024-05-14T09:25:45.009" v="96"/>
          <ac:picMkLst>
            <pc:docMk/>
            <pc:sldMk cId="1891572982" sldId="703"/>
            <ac:picMk id="4" creationId="{330BAFE1-D87E-86A0-E3A9-E6DC8028B7F1}"/>
          </ac:picMkLst>
        </pc:picChg>
        <pc:picChg chg="add del mod ord">
          <ac:chgData name="Tilak Bahadur Thapaliya" userId="S::tthapaliya@fhi360.org::11fb5bb9-68af-4a09-b727-db9a1b26cd64" providerId="AD" clId="Web-{2DD76410-6482-AEF7-B078-677E501DAC11}" dt="2024-05-14T09:26:29.322" v="102" actId="14100"/>
          <ac:picMkLst>
            <pc:docMk/>
            <pc:sldMk cId="1891572982" sldId="703"/>
            <ac:picMk id="7" creationId="{F1E4B120-63A3-A86F-5D99-0CADAD2BAE55}"/>
          </ac:picMkLst>
        </pc:picChg>
      </pc:sldChg>
      <pc:sldChg chg="addSp delSp modSp new del ord">
        <pc:chgData name="Tilak Bahadur Thapaliya" userId="S::tthapaliya@fhi360.org::11fb5bb9-68af-4a09-b727-db9a1b26cd64" providerId="AD" clId="Web-{2DD76410-6482-AEF7-B078-677E501DAC11}" dt="2024-05-14T09:48:11.085" v="1476"/>
        <pc:sldMkLst>
          <pc:docMk/>
          <pc:sldMk cId="3606310455" sldId="704"/>
        </pc:sldMkLst>
        <pc:spChg chg="del">
          <ac:chgData name="Tilak Bahadur Thapaliya" userId="S::tthapaliya@fhi360.org::11fb5bb9-68af-4a09-b727-db9a1b26cd64" providerId="AD" clId="Web-{2DD76410-6482-AEF7-B078-677E501DAC11}" dt="2024-05-14T09:18:06.311" v="53"/>
          <ac:spMkLst>
            <pc:docMk/>
            <pc:sldMk cId="3606310455" sldId="704"/>
            <ac:spMk id="2" creationId="{A5C32B65-E78C-2C33-2937-A7B80F6994D4}"/>
          </ac:spMkLst>
        </pc:spChg>
        <pc:spChg chg="mod">
          <ac:chgData name="Tilak Bahadur Thapaliya" userId="S::tthapaliya@fhi360.org::11fb5bb9-68af-4a09-b727-db9a1b26cd64" providerId="AD" clId="Web-{2DD76410-6482-AEF7-B078-677E501DAC11}" dt="2024-05-14T09:24:55.336" v="91" actId="20577"/>
          <ac:spMkLst>
            <pc:docMk/>
            <pc:sldMk cId="3606310455" sldId="704"/>
            <ac:spMk id="3" creationId="{909D7019-49FD-D2F3-94A7-D0F973660B09}"/>
          </ac:spMkLst>
        </pc:spChg>
        <pc:picChg chg="add mod ord">
          <ac:chgData name="Tilak Bahadur Thapaliya" userId="S::tthapaliya@fhi360.org::11fb5bb9-68af-4a09-b727-db9a1b26cd64" providerId="AD" clId="Web-{2DD76410-6482-AEF7-B078-677E501DAC11}" dt="2024-05-14T09:22:40.239" v="82" actId="14100"/>
          <ac:picMkLst>
            <pc:docMk/>
            <pc:sldMk cId="3606310455" sldId="704"/>
            <ac:picMk id="4" creationId="{98D353FA-39EF-E451-D2E2-93BBD31D134C}"/>
          </ac:picMkLst>
        </pc:picChg>
      </pc:sldChg>
      <pc:sldChg chg="addSp delSp modSp new del">
        <pc:chgData name="Tilak Bahadur Thapaliya" userId="S::tthapaliya@fhi360.org::11fb5bb9-68af-4a09-b727-db9a1b26cd64" providerId="AD" clId="Web-{2DD76410-6482-AEF7-B078-677E501DAC11}" dt="2024-05-14T09:51:37.199" v="1792"/>
        <pc:sldMkLst>
          <pc:docMk/>
          <pc:sldMk cId="3556538069" sldId="705"/>
        </pc:sldMkLst>
        <pc:spChg chg="del">
          <ac:chgData name="Tilak Bahadur Thapaliya" userId="S::tthapaliya@fhi360.org::11fb5bb9-68af-4a09-b727-db9a1b26cd64" providerId="AD" clId="Web-{2DD76410-6482-AEF7-B078-677E501DAC11}" dt="2024-05-14T09:16:13.574" v="42"/>
          <ac:spMkLst>
            <pc:docMk/>
            <pc:sldMk cId="3556538069" sldId="705"/>
            <ac:spMk id="2" creationId="{A2B89083-32DB-FBFD-F18D-4E2B0B7C8AAD}"/>
          </ac:spMkLst>
        </pc:spChg>
        <pc:spChg chg="mod">
          <ac:chgData name="Tilak Bahadur Thapaliya" userId="S::tthapaliya@fhi360.org::11fb5bb9-68af-4a09-b727-db9a1b26cd64" providerId="AD" clId="Web-{2DD76410-6482-AEF7-B078-677E501DAC11}" dt="2024-05-14T09:22:57.864" v="84" actId="20577"/>
          <ac:spMkLst>
            <pc:docMk/>
            <pc:sldMk cId="3556538069" sldId="705"/>
            <ac:spMk id="3" creationId="{A3F34522-CFFD-E18E-C466-7C0D9F97CC8D}"/>
          </ac:spMkLst>
        </pc:spChg>
        <pc:picChg chg="add mod ord">
          <ac:chgData name="Tilak Bahadur Thapaliya" userId="S::tthapaliya@fhi360.org::11fb5bb9-68af-4a09-b727-db9a1b26cd64" providerId="AD" clId="Web-{2DD76410-6482-AEF7-B078-677E501DAC11}" dt="2024-05-14T09:17:28.873" v="52" actId="14100"/>
          <ac:picMkLst>
            <pc:docMk/>
            <pc:sldMk cId="3556538069" sldId="705"/>
            <ac:picMk id="4" creationId="{33DE1905-3AB1-94BD-787D-95FBE1C8D6B8}"/>
          </ac:picMkLst>
        </pc:picChg>
      </pc:sldChg>
      <pc:sldChg chg="addSp delSp modSp new del ord">
        <pc:chgData name="Tilak Bahadur Thapaliya" userId="S::tthapaliya@fhi360.org::11fb5bb9-68af-4a09-b727-db9a1b26cd64" providerId="AD" clId="Web-{2DD76410-6482-AEF7-B078-677E501DAC11}" dt="2024-05-14T09:22:12.801" v="80"/>
        <pc:sldMkLst>
          <pc:docMk/>
          <pc:sldMk cId="483118761" sldId="706"/>
        </pc:sldMkLst>
        <pc:spChg chg="del">
          <ac:chgData name="Tilak Bahadur Thapaliya" userId="S::tthapaliya@fhi360.org::11fb5bb9-68af-4a09-b727-db9a1b26cd64" providerId="AD" clId="Web-{2DD76410-6482-AEF7-B078-677E501DAC11}" dt="2024-05-14T09:20:29.517" v="62"/>
          <ac:spMkLst>
            <pc:docMk/>
            <pc:sldMk cId="483118761" sldId="706"/>
            <ac:spMk id="2" creationId="{CBAE74A2-57F4-2D05-D974-81AC82485A4B}"/>
          </ac:spMkLst>
        </pc:spChg>
        <pc:graphicFrameChg chg="add mod ord modGraphic">
          <ac:chgData name="Tilak Bahadur Thapaliya" userId="S::tthapaliya@fhi360.org::11fb5bb9-68af-4a09-b727-db9a1b26cd64" providerId="AD" clId="Web-{2DD76410-6482-AEF7-B078-677E501DAC11}" dt="2024-05-14T09:21:06.971" v="70"/>
          <ac:graphicFrameMkLst>
            <pc:docMk/>
            <pc:sldMk cId="483118761" sldId="706"/>
            <ac:graphicFrameMk id="4" creationId="{B2A1B092-E104-621D-7284-CC86FB951674}"/>
          </ac:graphicFrameMkLst>
        </pc:graphicFrameChg>
        <pc:graphicFrameChg chg="add del mod">
          <ac:chgData name="Tilak Bahadur Thapaliya" userId="S::tthapaliya@fhi360.org::11fb5bb9-68af-4a09-b727-db9a1b26cd64" providerId="AD" clId="Web-{2DD76410-6482-AEF7-B078-677E501DAC11}" dt="2024-05-14T09:20:41.877" v="65"/>
          <ac:graphicFrameMkLst>
            <pc:docMk/>
            <pc:sldMk cId="483118761" sldId="706"/>
            <ac:graphicFrameMk id="6" creationId="{854CA5A4-FE4C-493C-C951-6D3A72CADD6A}"/>
          </ac:graphicFrameMkLst>
        </pc:graphicFrameChg>
        <pc:graphicFrameChg chg="add del mod">
          <ac:chgData name="Tilak Bahadur Thapaliya" userId="S::tthapaliya@fhi360.org::11fb5bb9-68af-4a09-b727-db9a1b26cd64" providerId="AD" clId="Web-{2DD76410-6482-AEF7-B078-677E501DAC11}" dt="2024-05-14T09:21:12.596" v="71"/>
          <ac:graphicFrameMkLst>
            <pc:docMk/>
            <pc:sldMk cId="483118761" sldId="706"/>
            <ac:graphicFrameMk id="8" creationId="{92EEB13F-5B47-D93F-0C30-E8AB54FF84F6}"/>
          </ac:graphicFrameMkLst>
        </pc:graphicFrameChg>
        <pc:graphicFrameChg chg="add del mod">
          <ac:chgData name="Tilak Bahadur Thapaliya" userId="S::tthapaliya@fhi360.org::11fb5bb9-68af-4a09-b727-db9a1b26cd64" providerId="AD" clId="Web-{2DD76410-6482-AEF7-B078-677E501DAC11}" dt="2024-05-14T09:21:30.722" v="73"/>
          <ac:graphicFrameMkLst>
            <pc:docMk/>
            <pc:sldMk cId="483118761" sldId="706"/>
            <ac:graphicFrameMk id="10" creationId="{3AB622C5-4CBD-5CBB-C12C-9F94A33D5780}"/>
          </ac:graphicFrameMkLst>
        </pc:graphicFrameChg>
        <pc:graphicFrameChg chg="add del mod">
          <ac:chgData name="Tilak Bahadur Thapaliya" userId="S::tthapaliya@fhi360.org::11fb5bb9-68af-4a09-b727-db9a1b26cd64" providerId="AD" clId="Web-{2DD76410-6482-AEF7-B078-677E501DAC11}" dt="2024-05-14T09:21:38.019" v="75"/>
          <ac:graphicFrameMkLst>
            <pc:docMk/>
            <pc:sldMk cId="483118761" sldId="706"/>
            <ac:graphicFrameMk id="12" creationId="{612CEC0E-89A3-BCE5-CE16-40B293B119D8}"/>
          </ac:graphicFrameMkLst>
        </pc:graphicFrameChg>
        <pc:graphicFrameChg chg="add del mod">
          <ac:chgData name="Tilak Bahadur Thapaliya" userId="S::tthapaliya@fhi360.org::11fb5bb9-68af-4a09-b727-db9a1b26cd64" providerId="AD" clId="Web-{2DD76410-6482-AEF7-B078-677E501DAC11}" dt="2024-05-14T09:21:58.597" v="77"/>
          <ac:graphicFrameMkLst>
            <pc:docMk/>
            <pc:sldMk cId="483118761" sldId="706"/>
            <ac:graphicFrameMk id="14" creationId="{92970879-B540-C6D8-6E06-00F1BFFF8103}"/>
          </ac:graphicFrameMkLst>
        </pc:graphicFrameChg>
        <pc:graphicFrameChg chg="add del mod">
          <ac:chgData name="Tilak Bahadur Thapaliya" userId="S::tthapaliya@fhi360.org::11fb5bb9-68af-4a09-b727-db9a1b26cd64" providerId="AD" clId="Web-{2DD76410-6482-AEF7-B078-677E501DAC11}" dt="2024-05-14T09:22:04.957" v="79"/>
          <ac:graphicFrameMkLst>
            <pc:docMk/>
            <pc:sldMk cId="483118761" sldId="706"/>
            <ac:graphicFrameMk id="16" creationId="{F1A016A2-A8DF-138C-F1C2-A1146EE5DDBB}"/>
          </ac:graphicFrameMkLst>
        </pc:graphicFrameChg>
      </pc:sldChg>
      <pc:sldChg chg="addSp delSp modSp new">
        <pc:chgData name="Tilak Bahadur Thapaliya" userId="S::tthapaliya@fhi360.org::11fb5bb9-68af-4a09-b727-db9a1b26cd64" providerId="AD" clId="Web-{2DD76410-6482-AEF7-B078-677E501DAC11}" dt="2024-05-14T10:01:14.572" v="1994"/>
        <pc:sldMkLst>
          <pc:docMk/>
          <pc:sldMk cId="1656198092" sldId="706"/>
        </pc:sldMkLst>
        <pc:spChg chg="del">
          <ac:chgData name="Tilak Bahadur Thapaliya" userId="S::tthapaliya@fhi360.org::11fb5bb9-68af-4a09-b727-db9a1b26cd64" providerId="AD" clId="Web-{2DD76410-6482-AEF7-B078-677E501DAC11}" dt="2024-05-14T09:38:46.495" v="1211"/>
          <ac:spMkLst>
            <pc:docMk/>
            <pc:sldMk cId="1656198092" sldId="706"/>
            <ac:spMk id="2" creationId="{C1795066-45FE-703E-638D-EE65233D657D}"/>
          </ac:spMkLst>
        </pc:spChg>
        <pc:spChg chg="mod">
          <ac:chgData name="Tilak Bahadur Thapaliya" userId="S::tthapaliya@fhi360.org::11fb5bb9-68af-4a09-b727-db9a1b26cd64" providerId="AD" clId="Web-{2DD76410-6482-AEF7-B078-677E501DAC11}" dt="2024-05-14T09:26:47.838" v="106" actId="20577"/>
          <ac:spMkLst>
            <pc:docMk/>
            <pc:sldMk cId="1656198092" sldId="706"/>
            <ac:spMk id="3" creationId="{D05A052A-27EB-4A1F-9F1D-68F08C14F4CA}"/>
          </ac:spMkLst>
        </pc:spChg>
        <pc:graphicFrameChg chg="add mod ord modGraphic">
          <ac:chgData name="Tilak Bahadur Thapaliya" userId="S::tthapaliya@fhi360.org::11fb5bb9-68af-4a09-b727-db9a1b26cd64" providerId="AD" clId="Web-{2DD76410-6482-AEF7-B078-677E501DAC11}" dt="2024-05-14T10:01:14.572" v="1994"/>
          <ac:graphicFrameMkLst>
            <pc:docMk/>
            <pc:sldMk cId="1656198092" sldId="706"/>
            <ac:graphicFrameMk id="4" creationId="{7F141CC8-959C-B74F-276D-621DCDE26309}"/>
          </ac:graphicFrameMkLst>
        </pc:graphicFrameChg>
        <pc:graphicFrameChg chg="add del mod modGraphic">
          <ac:chgData name="Tilak Bahadur Thapaliya" userId="S::tthapaliya@fhi360.org::11fb5bb9-68af-4a09-b727-db9a1b26cd64" providerId="AD" clId="Web-{2DD76410-6482-AEF7-B078-677E501DAC11}" dt="2024-05-14T09:40:47.310" v="1346"/>
          <ac:graphicFrameMkLst>
            <pc:docMk/>
            <pc:sldMk cId="1656198092" sldId="706"/>
            <ac:graphicFrameMk id="6" creationId="{993F0F35-4DBC-C8AD-CAD7-C8D1459F2A00}"/>
          </ac:graphicFrameMkLst>
        </pc:graphicFrameChg>
        <pc:graphicFrameChg chg="add del mod modGraphic">
          <ac:chgData name="Tilak Bahadur Thapaliya" userId="S::tthapaliya@fhi360.org::11fb5bb9-68af-4a09-b727-db9a1b26cd64" providerId="AD" clId="Web-{2DD76410-6482-AEF7-B078-677E501DAC11}" dt="2024-05-14T09:41:57.843" v="1389"/>
          <ac:graphicFrameMkLst>
            <pc:docMk/>
            <pc:sldMk cId="1656198092" sldId="706"/>
            <ac:graphicFrameMk id="8" creationId="{938BBFFF-1288-3656-0877-E43471B93774}"/>
          </ac:graphicFrameMkLst>
        </pc:graphicFrameChg>
        <pc:graphicFrameChg chg="add del mod modGraphic">
          <ac:chgData name="Tilak Bahadur Thapaliya" userId="S::tthapaliya@fhi360.org::11fb5bb9-68af-4a09-b727-db9a1b26cd64" providerId="AD" clId="Web-{2DD76410-6482-AEF7-B078-677E501DAC11}" dt="2024-05-14T09:41:22.592" v="1352"/>
          <ac:graphicFrameMkLst>
            <pc:docMk/>
            <pc:sldMk cId="1656198092" sldId="706"/>
            <ac:graphicFrameMk id="10" creationId="{E258DD3D-5318-340D-129E-74B3FC0CCFC4}"/>
          </ac:graphicFrameMkLst>
        </pc:graphicFrameChg>
      </pc:sldChg>
      <pc:sldChg chg="addSp delSp modSp new ord">
        <pc:chgData name="Tilak Bahadur Thapaliya" userId="S::tthapaliya@fhi360.org::11fb5bb9-68af-4a09-b727-db9a1b26cd64" providerId="AD" clId="Web-{2DD76410-6482-AEF7-B078-677E501DAC11}" dt="2024-05-14T10:00:36.274" v="1987"/>
        <pc:sldMkLst>
          <pc:docMk/>
          <pc:sldMk cId="1978453946" sldId="707"/>
        </pc:sldMkLst>
        <pc:spChg chg="del">
          <ac:chgData name="Tilak Bahadur Thapaliya" userId="S::tthapaliya@fhi360.org::11fb5bb9-68af-4a09-b727-db9a1b26cd64" providerId="AD" clId="Web-{2DD76410-6482-AEF7-B078-677E501DAC11}" dt="2024-05-14T09:27:23.120" v="108"/>
          <ac:spMkLst>
            <pc:docMk/>
            <pc:sldMk cId="1978453946" sldId="707"/>
            <ac:spMk id="2" creationId="{C7E86705-212A-2C8B-F717-C945B36EAFB6}"/>
          </ac:spMkLst>
        </pc:spChg>
        <pc:spChg chg="mod">
          <ac:chgData name="Tilak Bahadur Thapaliya" userId="S::tthapaliya@fhi360.org::11fb5bb9-68af-4a09-b727-db9a1b26cd64" providerId="AD" clId="Web-{2DD76410-6482-AEF7-B078-677E501DAC11}" dt="2024-05-14T09:26:45.385" v="104" actId="20577"/>
          <ac:spMkLst>
            <pc:docMk/>
            <pc:sldMk cId="1978453946" sldId="707"/>
            <ac:spMk id="3" creationId="{6E086701-434A-7C0A-DA7D-449DF1E76E52}"/>
          </ac:spMkLst>
        </pc:spChg>
        <pc:graphicFrameChg chg="add mod ord modGraphic">
          <ac:chgData name="Tilak Bahadur Thapaliya" userId="S::tthapaliya@fhi360.org::11fb5bb9-68af-4a09-b727-db9a1b26cd64" providerId="AD" clId="Web-{2DD76410-6482-AEF7-B078-677E501DAC11}" dt="2024-05-14T10:00:36.274" v="1987"/>
          <ac:graphicFrameMkLst>
            <pc:docMk/>
            <pc:sldMk cId="1978453946" sldId="707"/>
            <ac:graphicFrameMk id="4" creationId="{49591498-E094-C13A-5301-DD7AA6C48284}"/>
          </ac:graphicFrameMkLst>
        </pc:graphicFrameChg>
      </pc:sldChg>
      <pc:sldChg chg="addSp delSp modSp new ord">
        <pc:chgData name="Tilak Bahadur Thapaliya" userId="S::tthapaliya@fhi360.org::11fb5bb9-68af-4a09-b727-db9a1b26cd64" providerId="AD" clId="Web-{2DD76410-6482-AEF7-B078-677E501DAC11}" dt="2024-05-14T10:01:45.916" v="1996" actId="20577"/>
        <pc:sldMkLst>
          <pc:docMk/>
          <pc:sldMk cId="2672190126" sldId="708"/>
        </pc:sldMkLst>
        <pc:spChg chg="del">
          <ac:chgData name="Tilak Bahadur Thapaliya" userId="S::tthapaliya@fhi360.org::11fb5bb9-68af-4a09-b727-db9a1b26cd64" providerId="AD" clId="Web-{2DD76410-6482-AEF7-B078-677E501DAC11}" dt="2024-05-14T09:31:44.048" v="528"/>
          <ac:spMkLst>
            <pc:docMk/>
            <pc:sldMk cId="2672190126" sldId="708"/>
            <ac:spMk id="2" creationId="{ABE4BE20-CDCD-5374-104C-54D50E236CF2}"/>
          </ac:spMkLst>
        </pc:spChg>
        <pc:spChg chg="mod">
          <ac:chgData name="Tilak Bahadur Thapaliya" userId="S::tthapaliya@fhi360.org::11fb5bb9-68af-4a09-b727-db9a1b26cd64" providerId="AD" clId="Web-{2DD76410-6482-AEF7-B078-677E501DAC11}" dt="2024-05-14T10:01:45.916" v="1996" actId="20577"/>
          <ac:spMkLst>
            <pc:docMk/>
            <pc:sldMk cId="2672190126" sldId="708"/>
            <ac:spMk id="3" creationId="{FE516981-33BF-BB1D-F96B-CF83CCB86762}"/>
          </ac:spMkLst>
        </pc:spChg>
        <pc:graphicFrameChg chg="add mod ord modGraphic">
          <ac:chgData name="Tilak Bahadur Thapaliya" userId="S::tthapaliya@fhi360.org::11fb5bb9-68af-4a09-b727-db9a1b26cd64" providerId="AD" clId="Web-{2DD76410-6482-AEF7-B078-677E501DAC11}" dt="2024-05-14T10:00:42.961" v="1988"/>
          <ac:graphicFrameMkLst>
            <pc:docMk/>
            <pc:sldMk cId="2672190126" sldId="708"/>
            <ac:graphicFrameMk id="4" creationId="{4CA40CFB-DC6D-25F5-5503-27156D4C8AF6}"/>
          </ac:graphicFrameMkLst>
        </pc:graphicFrameChg>
      </pc:sldChg>
      <pc:sldChg chg="addSp delSp modSp new del">
        <pc:chgData name="Tilak Bahadur Thapaliya" userId="S::tthapaliya@fhi360.org::11fb5bb9-68af-4a09-b727-db9a1b26cd64" providerId="AD" clId="Web-{2DD76410-6482-AEF7-B078-677E501DAC11}" dt="2024-05-14T09:46:25.380" v="1453"/>
        <pc:sldMkLst>
          <pc:docMk/>
          <pc:sldMk cId="3820592694" sldId="709"/>
        </pc:sldMkLst>
        <pc:spChg chg="del">
          <ac:chgData name="Tilak Bahadur Thapaliya" userId="S::tthapaliya@fhi360.org::11fb5bb9-68af-4a09-b727-db9a1b26cd64" providerId="AD" clId="Web-{2DD76410-6482-AEF7-B078-677E501DAC11}" dt="2024-05-14T09:43:07.126" v="1393"/>
          <ac:spMkLst>
            <pc:docMk/>
            <pc:sldMk cId="3820592694" sldId="709"/>
            <ac:spMk id="2" creationId="{805A643F-6745-5AAD-7468-4D231E28B5A3}"/>
          </ac:spMkLst>
        </pc:spChg>
        <pc:spChg chg="mod">
          <ac:chgData name="Tilak Bahadur Thapaliya" userId="S::tthapaliya@fhi360.org::11fb5bb9-68af-4a09-b727-db9a1b26cd64" providerId="AD" clId="Web-{2DD76410-6482-AEF7-B078-677E501DAC11}" dt="2024-05-14T09:42:50.094" v="1392" actId="20577"/>
          <ac:spMkLst>
            <pc:docMk/>
            <pc:sldMk cId="3820592694" sldId="709"/>
            <ac:spMk id="3" creationId="{77D675F2-915A-EA46-A900-2BD50AD4B158}"/>
          </ac:spMkLst>
        </pc:spChg>
        <pc:graphicFrameChg chg="add mod ord modGraphic">
          <ac:chgData name="Tilak Bahadur Thapaliya" userId="S::tthapaliya@fhi360.org::11fb5bb9-68af-4a09-b727-db9a1b26cd64" providerId="AD" clId="Web-{2DD76410-6482-AEF7-B078-677E501DAC11}" dt="2024-05-14T09:44:50.034" v="1431"/>
          <ac:graphicFrameMkLst>
            <pc:docMk/>
            <pc:sldMk cId="3820592694" sldId="709"/>
            <ac:graphicFrameMk id="4" creationId="{1F6D0B4D-6573-6120-CE7F-75357077D220}"/>
          </ac:graphicFrameMkLst>
        </pc:graphicFrameChg>
        <pc:graphicFrameChg chg="add mod modGraphic">
          <ac:chgData name="Tilak Bahadur Thapaliya" userId="S::tthapaliya@fhi360.org::11fb5bb9-68af-4a09-b727-db9a1b26cd64" providerId="AD" clId="Web-{2DD76410-6482-AEF7-B078-677E501DAC11}" dt="2024-05-14T09:44:03.455" v="1420"/>
          <ac:graphicFrameMkLst>
            <pc:docMk/>
            <pc:sldMk cId="3820592694" sldId="709"/>
            <ac:graphicFrameMk id="6" creationId="{C6C0E284-9D08-A65B-C2F5-6722798DDC84}"/>
          </ac:graphicFrameMkLst>
        </pc:graphicFrameChg>
      </pc:sldChg>
      <pc:sldChg chg="addSp delSp modSp new ord">
        <pc:chgData name="Tilak Bahadur Thapaliya" userId="S::tthapaliya@fhi360.org::11fb5bb9-68af-4a09-b727-db9a1b26cd64" providerId="AD" clId="Web-{2DD76410-6482-AEF7-B078-677E501DAC11}" dt="2024-05-14T10:00:29.914" v="1986" actId="20577"/>
        <pc:sldMkLst>
          <pc:docMk/>
          <pc:sldMk cId="1915828960" sldId="710"/>
        </pc:sldMkLst>
        <pc:spChg chg="del">
          <ac:chgData name="Tilak Bahadur Thapaliya" userId="S::tthapaliya@fhi360.org::11fb5bb9-68af-4a09-b727-db9a1b26cd64" providerId="AD" clId="Web-{2DD76410-6482-AEF7-B078-677E501DAC11}" dt="2024-05-14T09:45:17.800" v="1434"/>
          <ac:spMkLst>
            <pc:docMk/>
            <pc:sldMk cId="1915828960" sldId="710"/>
            <ac:spMk id="2" creationId="{566F40CE-E36B-BAF4-5A99-648AB7D7645E}"/>
          </ac:spMkLst>
        </pc:spChg>
        <pc:spChg chg="mod">
          <ac:chgData name="Tilak Bahadur Thapaliya" userId="S::tthapaliya@fhi360.org::11fb5bb9-68af-4a09-b727-db9a1b26cd64" providerId="AD" clId="Web-{2DD76410-6482-AEF7-B078-677E501DAC11}" dt="2024-05-14T10:00:29.914" v="1986" actId="20577"/>
          <ac:spMkLst>
            <pc:docMk/>
            <pc:sldMk cId="1915828960" sldId="710"/>
            <ac:spMk id="3" creationId="{E4BD1766-CA55-F18F-1F26-747B21B68A74}"/>
          </ac:spMkLst>
        </pc:spChg>
        <pc:graphicFrameChg chg="add mod ord modGraphic">
          <ac:chgData name="Tilak Bahadur Thapaliya" userId="S::tthapaliya@fhi360.org::11fb5bb9-68af-4a09-b727-db9a1b26cd64" providerId="AD" clId="Web-{2DD76410-6482-AEF7-B078-677E501DAC11}" dt="2024-05-14T09:46:17.989" v="1452"/>
          <ac:graphicFrameMkLst>
            <pc:docMk/>
            <pc:sldMk cId="1915828960" sldId="710"/>
            <ac:graphicFrameMk id="4" creationId="{C6F7E4D1-4003-A097-6F9F-C471E3E53248}"/>
          </ac:graphicFrameMkLst>
        </pc:graphicFrameChg>
      </pc:sldChg>
      <pc:sldChg chg="addSp delSp modSp new">
        <pc:chgData name="Tilak Bahadur Thapaliya" userId="S::tthapaliya@fhi360.org::11fb5bb9-68af-4a09-b727-db9a1b26cd64" providerId="AD" clId="Web-{2DD76410-6482-AEF7-B078-677E501DAC11}" dt="2024-05-14T09:48:00.695" v="1475"/>
        <pc:sldMkLst>
          <pc:docMk/>
          <pc:sldMk cId="3658444054" sldId="711"/>
        </pc:sldMkLst>
        <pc:spChg chg="del">
          <ac:chgData name="Tilak Bahadur Thapaliya" userId="S::tthapaliya@fhi360.org::11fb5bb9-68af-4a09-b727-db9a1b26cd64" providerId="AD" clId="Web-{2DD76410-6482-AEF7-B078-677E501DAC11}" dt="2024-05-14T09:47:01.662" v="1457"/>
          <ac:spMkLst>
            <pc:docMk/>
            <pc:sldMk cId="3658444054" sldId="711"/>
            <ac:spMk id="2" creationId="{06314142-6BB8-2477-E9F7-752688D5058F}"/>
          </ac:spMkLst>
        </pc:spChg>
        <pc:spChg chg="mod">
          <ac:chgData name="Tilak Bahadur Thapaliya" userId="S::tthapaliya@fhi360.org::11fb5bb9-68af-4a09-b727-db9a1b26cd64" providerId="AD" clId="Web-{2DD76410-6482-AEF7-B078-677E501DAC11}" dt="2024-05-14T09:46:41.755" v="1456" actId="20577"/>
          <ac:spMkLst>
            <pc:docMk/>
            <pc:sldMk cId="3658444054" sldId="711"/>
            <ac:spMk id="3" creationId="{01002D20-2D6E-DE55-01D9-EF767A15845B}"/>
          </ac:spMkLst>
        </pc:spChg>
        <pc:graphicFrameChg chg="add mod ord modGraphic">
          <ac:chgData name="Tilak Bahadur Thapaliya" userId="S::tthapaliya@fhi360.org::11fb5bb9-68af-4a09-b727-db9a1b26cd64" providerId="AD" clId="Web-{2DD76410-6482-AEF7-B078-677E501DAC11}" dt="2024-05-14T09:48:00.695" v="1475"/>
          <ac:graphicFrameMkLst>
            <pc:docMk/>
            <pc:sldMk cId="3658444054" sldId="711"/>
            <ac:graphicFrameMk id="4" creationId="{AE83CD99-B4B4-559F-1AC0-493FF8D25510}"/>
          </ac:graphicFrameMkLst>
        </pc:graphicFrameChg>
        <pc:graphicFrameChg chg="add mod modGraphic">
          <ac:chgData name="Tilak Bahadur Thapaliya" userId="S::tthapaliya@fhi360.org::11fb5bb9-68af-4a09-b727-db9a1b26cd64" providerId="AD" clId="Web-{2DD76410-6482-AEF7-B078-677E501DAC11}" dt="2024-05-14T09:47:26.553" v="1463"/>
          <ac:graphicFrameMkLst>
            <pc:docMk/>
            <pc:sldMk cId="3658444054" sldId="711"/>
            <ac:graphicFrameMk id="6" creationId="{8CB2A071-BE84-71F5-2119-1C9E6FB1AEA8}"/>
          </ac:graphicFrameMkLst>
        </pc:graphicFrameChg>
      </pc:sldChg>
      <pc:sldChg chg="addSp delSp modSp new">
        <pc:chgData name="Tilak Bahadur Thapaliya" userId="S::tthapaliya@fhi360.org::11fb5bb9-68af-4a09-b727-db9a1b26cd64" providerId="AD" clId="Web-{2DD76410-6482-AEF7-B078-677E501DAC11}" dt="2024-05-14T09:55:04.173" v="1872"/>
        <pc:sldMkLst>
          <pc:docMk/>
          <pc:sldMk cId="3874744416" sldId="712"/>
        </pc:sldMkLst>
        <pc:spChg chg="del">
          <ac:chgData name="Tilak Bahadur Thapaliya" userId="S::tthapaliya@fhi360.org::11fb5bb9-68af-4a09-b727-db9a1b26cd64" providerId="AD" clId="Web-{2DD76410-6482-AEF7-B078-677E501DAC11}" dt="2024-05-14T09:48:33.086" v="1478"/>
          <ac:spMkLst>
            <pc:docMk/>
            <pc:sldMk cId="3874744416" sldId="712"/>
            <ac:spMk id="2" creationId="{DB70B2E7-B774-F545-58EB-3E6BDCBC22A2}"/>
          </ac:spMkLst>
        </pc:spChg>
        <pc:spChg chg="mod">
          <ac:chgData name="Tilak Bahadur Thapaliya" userId="S::tthapaliya@fhi360.org::11fb5bb9-68af-4a09-b727-db9a1b26cd64" providerId="AD" clId="Web-{2DD76410-6482-AEF7-B078-677E501DAC11}" dt="2024-05-14T09:51:29.605" v="1790" actId="20577"/>
          <ac:spMkLst>
            <pc:docMk/>
            <pc:sldMk cId="3874744416" sldId="712"/>
            <ac:spMk id="3" creationId="{C734E136-6170-9BCE-E931-AE3ECC7FE257}"/>
          </ac:spMkLst>
        </pc:spChg>
        <pc:graphicFrameChg chg="add mod ord modGraphic">
          <ac:chgData name="Tilak Bahadur Thapaliya" userId="S::tthapaliya@fhi360.org::11fb5bb9-68af-4a09-b727-db9a1b26cd64" providerId="AD" clId="Web-{2DD76410-6482-AEF7-B078-677E501DAC11}" dt="2024-05-14T09:55:04.173" v="1872"/>
          <ac:graphicFrameMkLst>
            <pc:docMk/>
            <pc:sldMk cId="3874744416" sldId="712"/>
            <ac:graphicFrameMk id="4" creationId="{94F9176B-BA56-D873-302E-822467BAA883}"/>
          </ac:graphicFrameMkLst>
        </pc:graphicFrameChg>
      </pc:sldChg>
      <pc:sldChg chg="addSp delSp modSp new">
        <pc:chgData name="Tilak Bahadur Thapaliya" userId="S::tthapaliya@fhi360.org::11fb5bb9-68af-4a09-b727-db9a1b26cd64" providerId="AD" clId="Web-{2DD76410-6482-AEF7-B078-677E501DAC11}" dt="2024-05-14T09:55:11.188" v="1873"/>
        <pc:sldMkLst>
          <pc:docMk/>
          <pc:sldMk cId="2847274632" sldId="713"/>
        </pc:sldMkLst>
        <pc:spChg chg="del">
          <ac:chgData name="Tilak Bahadur Thapaliya" userId="S::tthapaliya@fhi360.org::11fb5bb9-68af-4a09-b727-db9a1b26cd64" providerId="AD" clId="Web-{2DD76410-6482-AEF7-B078-677E501DAC11}" dt="2024-05-14T09:52:03.841" v="1795"/>
          <ac:spMkLst>
            <pc:docMk/>
            <pc:sldMk cId="2847274632" sldId="713"/>
            <ac:spMk id="2" creationId="{B6E1F813-8F6D-8B74-3644-A2150AA4988F}"/>
          </ac:spMkLst>
        </pc:spChg>
        <pc:spChg chg="mod">
          <ac:chgData name="Tilak Bahadur Thapaliya" userId="S::tthapaliya@fhi360.org::11fb5bb9-68af-4a09-b727-db9a1b26cd64" providerId="AD" clId="Web-{2DD76410-6482-AEF7-B078-677E501DAC11}" dt="2024-05-14T09:51:46.903" v="1794" actId="20577"/>
          <ac:spMkLst>
            <pc:docMk/>
            <pc:sldMk cId="2847274632" sldId="713"/>
            <ac:spMk id="3" creationId="{EC9C6244-8336-2333-026F-75DCC4580757}"/>
          </ac:spMkLst>
        </pc:spChg>
        <pc:graphicFrameChg chg="add mod ord modGraphic">
          <ac:chgData name="Tilak Bahadur Thapaliya" userId="S::tthapaliya@fhi360.org::11fb5bb9-68af-4a09-b727-db9a1b26cd64" providerId="AD" clId="Web-{2DD76410-6482-AEF7-B078-677E501DAC11}" dt="2024-05-14T09:55:11.188" v="1873"/>
          <ac:graphicFrameMkLst>
            <pc:docMk/>
            <pc:sldMk cId="2847274632" sldId="713"/>
            <ac:graphicFrameMk id="4" creationId="{70FD502F-DD35-D6D1-3D03-1DCA53D13461}"/>
          </ac:graphicFrameMkLst>
        </pc:graphicFrameChg>
        <pc:graphicFrameChg chg="add del mod">
          <ac:chgData name="Tilak Bahadur Thapaliya" userId="S::tthapaliya@fhi360.org::11fb5bb9-68af-4a09-b727-db9a1b26cd64" providerId="AD" clId="Web-{2DD76410-6482-AEF7-B078-677E501DAC11}" dt="2024-05-14T09:52:49.045" v="1827"/>
          <ac:graphicFrameMkLst>
            <pc:docMk/>
            <pc:sldMk cId="2847274632" sldId="713"/>
            <ac:graphicFrameMk id="6" creationId="{E23D321C-0C7D-D6C8-7AD6-B1F0BCBF6299}"/>
          </ac:graphicFrameMkLst>
        </pc:graphicFrameChg>
        <pc:graphicFrameChg chg="add del mod modGraphic">
          <ac:chgData name="Tilak Bahadur Thapaliya" userId="S::tthapaliya@fhi360.org::11fb5bb9-68af-4a09-b727-db9a1b26cd64" providerId="AD" clId="Web-{2DD76410-6482-AEF7-B078-677E501DAC11}" dt="2024-05-14T09:53:22.249" v="1835"/>
          <ac:graphicFrameMkLst>
            <pc:docMk/>
            <pc:sldMk cId="2847274632" sldId="713"/>
            <ac:graphicFrameMk id="8" creationId="{AED83A08-6A7C-D8A7-28D1-D229E79B8F6C}"/>
          </ac:graphicFrameMkLst>
        </pc:graphicFrameChg>
        <pc:graphicFrameChg chg="add mod modGraphic">
          <ac:chgData name="Tilak Bahadur Thapaliya" userId="S::tthapaliya@fhi360.org::11fb5bb9-68af-4a09-b727-db9a1b26cd64" providerId="AD" clId="Web-{2DD76410-6482-AEF7-B078-677E501DAC11}" dt="2024-05-14T09:53:47.843" v="1840"/>
          <ac:graphicFrameMkLst>
            <pc:docMk/>
            <pc:sldMk cId="2847274632" sldId="713"/>
            <ac:graphicFrameMk id="10" creationId="{BAB2508E-98A1-2D68-8E14-69A54EC730E2}"/>
          </ac:graphicFrameMkLst>
        </pc:graphicFrameChg>
      </pc:sldChg>
      <pc:sldChg chg="addSp delSp modSp new ord">
        <pc:chgData name="Tilak Bahadur Thapaliya" userId="S::tthapaliya@fhi360.org::11fb5bb9-68af-4a09-b727-db9a1b26cd64" providerId="AD" clId="Web-{2DD76410-6482-AEF7-B078-677E501DAC11}" dt="2024-05-14T10:00:08.726" v="1984"/>
        <pc:sldMkLst>
          <pc:docMk/>
          <pc:sldMk cId="1349857282" sldId="714"/>
        </pc:sldMkLst>
        <pc:spChg chg="del">
          <ac:chgData name="Tilak Bahadur Thapaliya" userId="S::tthapaliya@fhi360.org::11fb5bb9-68af-4a09-b727-db9a1b26cd64" providerId="AD" clId="Web-{2DD76410-6482-AEF7-B078-677E501DAC11}" dt="2024-05-14T09:56:53.425" v="1878"/>
          <ac:spMkLst>
            <pc:docMk/>
            <pc:sldMk cId="1349857282" sldId="714"/>
            <ac:spMk id="2" creationId="{D5299B39-07BC-7DE5-7EEC-3129D6358330}"/>
          </ac:spMkLst>
        </pc:spChg>
        <pc:spChg chg="mod">
          <ac:chgData name="Tilak Bahadur Thapaliya" userId="S::tthapaliya@fhi360.org::11fb5bb9-68af-4a09-b727-db9a1b26cd64" providerId="AD" clId="Web-{2DD76410-6482-AEF7-B078-677E501DAC11}" dt="2024-05-14T09:55:43.361" v="1877" actId="20577"/>
          <ac:spMkLst>
            <pc:docMk/>
            <pc:sldMk cId="1349857282" sldId="714"/>
            <ac:spMk id="3" creationId="{018BD404-6CE0-3F00-881F-157177310CE3}"/>
          </ac:spMkLst>
        </pc:spChg>
        <pc:graphicFrameChg chg="add mod ord modGraphic">
          <ac:chgData name="Tilak Bahadur Thapaliya" userId="S::tthapaliya@fhi360.org::11fb5bb9-68af-4a09-b727-db9a1b26cd64" providerId="AD" clId="Web-{2DD76410-6482-AEF7-B078-677E501DAC11}" dt="2024-05-14T10:00:08.726" v="1984"/>
          <ac:graphicFrameMkLst>
            <pc:docMk/>
            <pc:sldMk cId="1349857282" sldId="714"/>
            <ac:graphicFrameMk id="4" creationId="{E60BF525-0662-F7C2-4073-D039480334B0}"/>
          </ac:graphicFrameMkLst>
        </pc:graphicFrameChg>
        <pc:graphicFrameChg chg="add del mod">
          <ac:chgData name="Tilak Bahadur Thapaliya" userId="S::tthapaliya@fhi360.org::11fb5bb9-68af-4a09-b727-db9a1b26cd64" providerId="AD" clId="Web-{2DD76410-6482-AEF7-B078-677E501DAC11}" dt="2024-05-14T09:57:42.911" v="1902"/>
          <ac:graphicFrameMkLst>
            <pc:docMk/>
            <pc:sldMk cId="1349857282" sldId="714"/>
            <ac:graphicFrameMk id="6" creationId="{BDBF4B59-5685-DC1B-30B4-D707AFA8103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5/20/2024</a:t>
            </a:fld>
            <a:endParaRPr lang="en-US"/>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740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03500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077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235576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spTree>
    <p:extLst>
      <p:ext uri="{BB962C8B-B14F-4D97-AF65-F5344CB8AC3E}">
        <p14:creationId xmlns:p14="http://schemas.microsoft.com/office/powerpoint/2010/main" val="352219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54961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88306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943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320043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1185184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spTree>
    <p:extLst>
      <p:ext uri="{BB962C8B-B14F-4D97-AF65-F5344CB8AC3E}">
        <p14:creationId xmlns:p14="http://schemas.microsoft.com/office/powerpoint/2010/main" val="43148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1534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915433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07005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18359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95369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335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381043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spTree>
    <p:extLst>
      <p:ext uri="{BB962C8B-B14F-4D97-AF65-F5344CB8AC3E}">
        <p14:creationId xmlns:p14="http://schemas.microsoft.com/office/powerpoint/2010/main" val="1278708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37986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5705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822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31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849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356326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765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7916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48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064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8505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995956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3263959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529336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716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01900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289341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1316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3250579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649" r:id="rId7"/>
    <p:sldLayoutId id="2147483671" r:id="rId8"/>
    <p:sldLayoutId id="2147483672" r:id="rId9"/>
    <p:sldLayoutId id="2147483681" r:id="rId10"/>
    <p:sldLayoutId id="2147483674" r:id="rId11"/>
    <p:sldLayoutId id="2147483650" r:id="rId12"/>
    <p:sldLayoutId id="2147483690"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651" r:id="rId28"/>
    <p:sldLayoutId id="2147483652" r:id="rId29"/>
    <p:sldLayoutId id="2147483689" r:id="rId30"/>
    <p:sldLayoutId id="2147483683" r:id="rId31"/>
    <p:sldLayoutId id="2147483684" r:id="rId32"/>
    <p:sldLayoutId id="2147483685" r:id="rId33"/>
    <p:sldLayoutId id="2147483678" r:id="rId34"/>
    <p:sldLayoutId id="2147483653" r:id="rId35"/>
    <p:sldLayoutId id="2147483656" r:id="rId36"/>
    <p:sldLayoutId id="2147483654" r:id="rId37"/>
    <p:sldLayoutId id="2147483655" r:id="rId38"/>
    <p:sldLayoutId id="2147483826" r:id="rId39"/>
    <p:sldLayoutId id="2147483827" r:id="rId40"/>
    <p:sldLayoutId id="2147483828" r:id="rId41"/>
    <p:sldLayoutId id="2147483687"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treasury.gov/resource-center/sanctions/SD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559146-C3B2-01C9-3CAB-8F5EECA58B19}"/>
              </a:ext>
            </a:extLst>
          </p:cNvPr>
          <p:cNvSpPr>
            <a:spLocks noGrp="1"/>
          </p:cNvSpPr>
          <p:nvPr>
            <p:ph type="title"/>
          </p:nvPr>
        </p:nvSpPr>
        <p:spPr>
          <a:xfrm>
            <a:off x="831850" y="1709739"/>
            <a:ext cx="9601200" cy="1966716"/>
          </a:xfrm>
        </p:spPr>
        <p:txBody>
          <a:bodyPr/>
          <a:lstStyle/>
          <a:p>
            <a:pPr algn="ctr"/>
            <a:r>
              <a:rPr lang="en-US">
                <a:solidFill>
                  <a:srgbClr val="0070C0"/>
                </a:solidFill>
              </a:rPr>
              <a:t>Grants and Financial Management Training</a:t>
            </a:r>
          </a:p>
        </p:txBody>
      </p:sp>
      <p:sp>
        <p:nvSpPr>
          <p:cNvPr id="7" name="Text Placeholder 6">
            <a:extLst>
              <a:ext uri="{FF2B5EF4-FFF2-40B4-BE49-F238E27FC236}">
                <a16:creationId xmlns:a16="http://schemas.microsoft.com/office/drawing/2014/main" id="{E96DAA1C-6359-A18F-1D35-39F4D8DA2596}"/>
              </a:ext>
            </a:extLst>
          </p:cNvPr>
          <p:cNvSpPr>
            <a:spLocks noGrp="1"/>
          </p:cNvSpPr>
          <p:nvPr>
            <p:ph type="body" idx="1"/>
          </p:nvPr>
        </p:nvSpPr>
        <p:spPr>
          <a:xfrm>
            <a:off x="963825" y="4136976"/>
            <a:ext cx="9601200" cy="1500187"/>
          </a:xfrm>
        </p:spPr>
        <p:txBody>
          <a:bodyPr vert="horz" lIns="91440" tIns="45720" rIns="91440" bIns="45720" rtlCol="0" anchor="t">
            <a:normAutofit/>
          </a:bodyPr>
          <a:lstStyle/>
          <a:p>
            <a:pPr algn="ctr"/>
            <a:r>
              <a:rPr lang="en-US" sz="3600">
                <a:solidFill>
                  <a:srgbClr val="0070C0"/>
                </a:solidFill>
              </a:rPr>
              <a:t>May 22-24, 2024</a:t>
            </a:r>
          </a:p>
        </p:txBody>
      </p:sp>
    </p:spTree>
    <p:custDataLst>
      <p:tags r:id="rId1"/>
    </p:custDataLst>
    <p:extLst>
      <p:ext uri="{BB962C8B-B14F-4D97-AF65-F5344CB8AC3E}">
        <p14:creationId xmlns:p14="http://schemas.microsoft.com/office/powerpoint/2010/main" val="44429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86694F-D201-15BA-BDF1-626F5D7B796B}"/>
              </a:ext>
            </a:extLst>
          </p:cNvPr>
          <p:cNvSpPr>
            <a:spLocks noGrp="1"/>
          </p:cNvSpPr>
          <p:nvPr>
            <p:ph idx="1"/>
          </p:nvPr>
        </p:nvSpPr>
        <p:spPr>
          <a:xfrm>
            <a:off x="841248" y="1270287"/>
            <a:ext cx="11181008" cy="5043795"/>
          </a:xfrm>
        </p:spPr>
        <p:txBody>
          <a:bodyPr/>
          <a:lstStyle/>
          <a:p>
            <a:r>
              <a:rPr lang="en-US"/>
              <a:t>Owning part of a business that sells goods or services to your organization while you are a member of the vendor selection committee</a:t>
            </a:r>
          </a:p>
          <a:p>
            <a:r>
              <a:rPr lang="en-US"/>
              <a:t>Sharing confidential information with a client or competitor</a:t>
            </a:r>
          </a:p>
          <a:p>
            <a:r>
              <a:rPr lang="en-US"/>
              <a:t>Accepting a favor or a gift from your vendors.</a:t>
            </a:r>
          </a:p>
          <a:p>
            <a:r>
              <a:rPr lang="en-US"/>
              <a:t>Engaging in employment or consultancy inconsistent with your organization’s interest. </a:t>
            </a:r>
          </a:p>
          <a:p>
            <a:r>
              <a:rPr lang="en-US"/>
              <a:t>Taking personal advantage of a business opportunity that your company might have pursued, itself</a:t>
            </a:r>
          </a:p>
          <a:p>
            <a:endParaRPr lang="en-US"/>
          </a:p>
        </p:txBody>
      </p:sp>
      <p:sp>
        <p:nvSpPr>
          <p:cNvPr id="3" name="Title 2">
            <a:extLst>
              <a:ext uri="{FF2B5EF4-FFF2-40B4-BE49-F238E27FC236}">
                <a16:creationId xmlns:a16="http://schemas.microsoft.com/office/drawing/2014/main" id="{AF94BA83-11D9-79FF-3B70-1ABF0CE92A05}"/>
              </a:ext>
            </a:extLst>
          </p:cNvPr>
          <p:cNvSpPr>
            <a:spLocks noGrp="1"/>
          </p:cNvSpPr>
          <p:nvPr>
            <p:ph type="title"/>
          </p:nvPr>
        </p:nvSpPr>
        <p:spPr/>
        <p:txBody>
          <a:bodyPr/>
          <a:lstStyle/>
          <a:p>
            <a:r>
              <a:rPr lang="en-US"/>
              <a:t>Examples of COI</a:t>
            </a:r>
          </a:p>
        </p:txBody>
      </p:sp>
    </p:spTree>
    <p:extLst>
      <p:ext uri="{BB962C8B-B14F-4D97-AF65-F5344CB8AC3E}">
        <p14:creationId xmlns:p14="http://schemas.microsoft.com/office/powerpoint/2010/main" val="180752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789635-F005-CC56-C73F-72A9072669EA}"/>
              </a:ext>
            </a:extLst>
          </p:cNvPr>
          <p:cNvPicPr>
            <a:picLocks noGrp="1" noChangeAspect="1"/>
          </p:cNvPicPr>
          <p:nvPr>
            <p:ph idx="1"/>
          </p:nvPr>
        </p:nvPicPr>
        <p:blipFill>
          <a:blip r:embed="rId2"/>
          <a:stretch>
            <a:fillRect/>
          </a:stretch>
        </p:blipFill>
        <p:spPr>
          <a:xfrm>
            <a:off x="841375" y="2168166"/>
            <a:ext cx="10515600" cy="3019649"/>
          </a:xfrm>
          <a:prstGeom prst="rect">
            <a:avLst/>
          </a:prstGeom>
        </p:spPr>
      </p:pic>
      <p:sp>
        <p:nvSpPr>
          <p:cNvPr id="3" name="Title 2">
            <a:extLst>
              <a:ext uri="{FF2B5EF4-FFF2-40B4-BE49-F238E27FC236}">
                <a16:creationId xmlns:a16="http://schemas.microsoft.com/office/drawing/2014/main" id="{6E4A86AE-DCA3-CC97-33B7-1A2261A1759D}"/>
              </a:ext>
            </a:extLst>
          </p:cNvPr>
          <p:cNvSpPr>
            <a:spLocks noGrp="1"/>
          </p:cNvSpPr>
          <p:nvPr>
            <p:ph type="title"/>
          </p:nvPr>
        </p:nvSpPr>
        <p:spPr/>
        <p:txBody>
          <a:bodyPr/>
          <a:lstStyle/>
          <a:p>
            <a:r>
              <a:rPr lang="en-US"/>
              <a:t>Quiz</a:t>
            </a:r>
          </a:p>
        </p:txBody>
      </p:sp>
    </p:spTree>
    <p:extLst>
      <p:ext uri="{BB962C8B-B14F-4D97-AF65-F5344CB8AC3E}">
        <p14:creationId xmlns:p14="http://schemas.microsoft.com/office/powerpoint/2010/main" val="8510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a:t>Thank You!</a:t>
            </a:r>
          </a:p>
        </p:txBody>
      </p:sp>
    </p:spTree>
    <p:custDataLst>
      <p:tags r:id="rId1"/>
    </p:custDataLst>
    <p:extLst>
      <p:ext uri="{BB962C8B-B14F-4D97-AF65-F5344CB8AC3E}">
        <p14:creationId xmlns:p14="http://schemas.microsoft.com/office/powerpoint/2010/main" val="198612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9937DF-72C5-528C-4150-8005A97B8777}"/>
              </a:ext>
            </a:extLst>
          </p:cNvPr>
          <p:cNvSpPr>
            <a:spLocks noGrp="1"/>
          </p:cNvSpPr>
          <p:nvPr>
            <p:ph idx="1"/>
          </p:nvPr>
        </p:nvSpPr>
        <p:spPr>
          <a:xfrm>
            <a:off x="841248" y="1291472"/>
            <a:ext cx="11281622" cy="4743568"/>
          </a:xfrm>
        </p:spPr>
        <p:txBody>
          <a:bodyPr>
            <a:normAutofit/>
          </a:bodyPr>
          <a:lstStyle/>
          <a:p>
            <a:pPr>
              <a:lnSpc>
                <a:spcPct val="150000"/>
              </a:lnSpc>
            </a:pPr>
            <a:r>
              <a:rPr lang="en-US" sz="2600" b="1" i="0">
                <a:effectLst/>
              </a:rPr>
              <a:t>M11. RECIPIENT AND EMPLOYEE CONDUCT (OCTOBER 2023)</a:t>
            </a:r>
            <a:endParaRPr lang="en-US" sz="2600" b="1" i="1">
              <a:effectLst/>
            </a:endParaRPr>
          </a:p>
          <a:p>
            <a:pPr>
              <a:lnSpc>
                <a:spcPct val="150000"/>
              </a:lnSpc>
            </a:pPr>
            <a:r>
              <a:rPr lang="en-US" sz="2600" b="1" i="0">
                <a:effectLst/>
              </a:rPr>
              <a:t>M12. DEBARMENT AND SUSPENSION (JUNE 2012)</a:t>
            </a:r>
          </a:p>
          <a:p>
            <a:pPr>
              <a:lnSpc>
                <a:spcPct val="150000"/>
              </a:lnSpc>
            </a:pPr>
            <a:r>
              <a:rPr lang="en-US" sz="2600" b="1" i="0">
                <a:effectLst/>
              </a:rPr>
              <a:t>M14. PREVENTING TRANSACTIONS WITH, OR THE PROVISION OF RESOURCES OR SUPPORT TO, SANCTIONED GROUPS AND INDIVIDUALS (MAY 2020)</a:t>
            </a:r>
            <a:endParaRPr lang="en-US" sz="2600" b="1" i="1">
              <a:effectLst/>
            </a:endParaRPr>
          </a:p>
          <a:p>
            <a:pPr>
              <a:lnSpc>
                <a:spcPct val="150000"/>
              </a:lnSpc>
            </a:pPr>
            <a:r>
              <a:rPr lang="en-US" sz="2600" b="1" i="0">
                <a:effectLst/>
              </a:rPr>
              <a:t>M28. CONFLICT OF INTEREST (August 2018)</a:t>
            </a:r>
          </a:p>
          <a:p>
            <a:pPr marL="0" indent="0">
              <a:buNone/>
            </a:pPr>
            <a:endParaRPr lang="en-US"/>
          </a:p>
        </p:txBody>
      </p:sp>
      <p:sp>
        <p:nvSpPr>
          <p:cNvPr id="3" name="Title 2">
            <a:extLst>
              <a:ext uri="{FF2B5EF4-FFF2-40B4-BE49-F238E27FC236}">
                <a16:creationId xmlns:a16="http://schemas.microsoft.com/office/drawing/2014/main" id="{3288BD25-8247-1501-291D-EFE2DBFFCD5F}"/>
              </a:ext>
            </a:extLst>
          </p:cNvPr>
          <p:cNvSpPr>
            <a:spLocks noGrp="1"/>
          </p:cNvSpPr>
          <p:nvPr>
            <p:ph type="title"/>
          </p:nvPr>
        </p:nvSpPr>
        <p:spPr/>
        <p:txBody>
          <a:bodyPr/>
          <a:lstStyle/>
          <a:p>
            <a:r>
              <a:rPr lang="en-US"/>
              <a:t>CONTENTS</a:t>
            </a:r>
          </a:p>
        </p:txBody>
      </p:sp>
    </p:spTree>
    <p:extLst>
      <p:ext uri="{BB962C8B-B14F-4D97-AF65-F5344CB8AC3E}">
        <p14:creationId xmlns:p14="http://schemas.microsoft.com/office/powerpoint/2010/main" val="684185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10B8B6-720F-867F-014C-2253DF1D074F}"/>
              </a:ext>
            </a:extLst>
          </p:cNvPr>
          <p:cNvSpPr>
            <a:spLocks noGrp="1"/>
          </p:cNvSpPr>
          <p:nvPr>
            <p:ph idx="1"/>
          </p:nvPr>
        </p:nvSpPr>
        <p:spPr>
          <a:xfrm>
            <a:off x="841247" y="1272619"/>
            <a:ext cx="11272195" cy="5081047"/>
          </a:xfrm>
        </p:spPr>
        <p:txBody>
          <a:bodyPr>
            <a:normAutofit fontScale="85000" lnSpcReduction="10000"/>
          </a:bodyPr>
          <a:lstStyle/>
          <a:p>
            <a:pPr>
              <a:lnSpc>
                <a:spcPct val="150000"/>
              </a:lnSpc>
              <a:buFont typeface="Wingdings" panose="05000000000000000000" pitchFamily="2" charset="2"/>
              <a:buChar char="v"/>
            </a:pPr>
            <a:r>
              <a:rPr lang="en-US" sz="3200"/>
              <a:t>A personal conflict of interest is a situation which impair the employee’s ability to act impartially.</a:t>
            </a:r>
          </a:p>
          <a:p>
            <a:pPr>
              <a:lnSpc>
                <a:spcPct val="150000"/>
              </a:lnSpc>
              <a:buFont typeface="Wingdings" panose="05000000000000000000" pitchFamily="2" charset="2"/>
              <a:buChar char="v"/>
            </a:pPr>
            <a:r>
              <a:rPr lang="en-US" sz="3200"/>
              <a:t>Must have written policies and procedures in place to prevent conflicts of interest.</a:t>
            </a:r>
          </a:p>
          <a:p>
            <a:pPr>
              <a:lnSpc>
                <a:spcPct val="150000"/>
              </a:lnSpc>
              <a:buFont typeface="Wingdings" panose="05000000000000000000" pitchFamily="2" charset="2"/>
              <a:buChar char="v"/>
            </a:pPr>
            <a:r>
              <a:rPr lang="en-US" sz="3200"/>
              <a:t>Must disclose the COI and follow mitigating measures per policy. </a:t>
            </a:r>
          </a:p>
          <a:p>
            <a:pPr>
              <a:lnSpc>
                <a:spcPct val="150000"/>
              </a:lnSpc>
              <a:buFont typeface="Wingdings" panose="05000000000000000000" pitchFamily="2" charset="2"/>
              <a:buChar char="v"/>
            </a:pPr>
            <a:r>
              <a:rPr lang="en-US" sz="3200"/>
              <a:t>Can’t accept gratuities, favors, or anything of monetary value from subrecipients or prospective subrecipients.</a:t>
            </a:r>
          </a:p>
          <a:p>
            <a:endParaRPr lang="en-US"/>
          </a:p>
        </p:txBody>
      </p:sp>
      <p:sp>
        <p:nvSpPr>
          <p:cNvPr id="3" name="Title 2">
            <a:extLst>
              <a:ext uri="{FF2B5EF4-FFF2-40B4-BE49-F238E27FC236}">
                <a16:creationId xmlns:a16="http://schemas.microsoft.com/office/drawing/2014/main" id="{42052080-546F-8F46-1240-E957EC8CBCF3}"/>
              </a:ext>
            </a:extLst>
          </p:cNvPr>
          <p:cNvSpPr>
            <a:spLocks noGrp="1"/>
          </p:cNvSpPr>
          <p:nvPr>
            <p:ph type="title"/>
          </p:nvPr>
        </p:nvSpPr>
        <p:spPr/>
        <p:txBody>
          <a:bodyPr>
            <a:normAutofit fontScale="90000"/>
          </a:bodyPr>
          <a:lstStyle/>
          <a:p>
            <a:r>
              <a:rPr lang="en-US"/>
              <a:t>M11. RECIPIENT AND EMPLOYEE CONDUCT (OCTOBER 2023)</a:t>
            </a:r>
          </a:p>
        </p:txBody>
      </p:sp>
    </p:spTree>
    <p:extLst>
      <p:ext uri="{BB962C8B-B14F-4D97-AF65-F5344CB8AC3E}">
        <p14:creationId xmlns:p14="http://schemas.microsoft.com/office/powerpoint/2010/main" val="243129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40D6AF-252B-7233-6592-3F4F2F08C9C7}"/>
              </a:ext>
            </a:extLst>
          </p:cNvPr>
          <p:cNvSpPr>
            <a:spLocks noGrp="1"/>
          </p:cNvSpPr>
          <p:nvPr>
            <p:ph idx="1"/>
          </p:nvPr>
        </p:nvSpPr>
        <p:spPr>
          <a:xfrm>
            <a:off x="841248" y="1357460"/>
            <a:ext cx="11159074" cy="4967926"/>
          </a:xfrm>
        </p:spPr>
        <p:txBody>
          <a:bodyPr>
            <a:normAutofit fontScale="92500" lnSpcReduction="10000"/>
          </a:bodyPr>
          <a:lstStyle/>
          <a:p>
            <a:pPr>
              <a:lnSpc>
                <a:spcPct val="160000"/>
              </a:lnSpc>
              <a:buFont typeface="Wingdings" panose="05000000000000000000" pitchFamily="2" charset="2"/>
              <a:buChar char="v"/>
            </a:pPr>
            <a:r>
              <a:rPr lang="en-US"/>
              <a:t>Must not transact or conduct business with any individual or entity that has an active exclusion on the System for Award Management (SAM) (www.sam.gov). </a:t>
            </a:r>
          </a:p>
          <a:p>
            <a:pPr>
              <a:lnSpc>
                <a:spcPct val="160000"/>
              </a:lnSpc>
              <a:buFont typeface="Wingdings" panose="05000000000000000000" pitchFamily="2" charset="2"/>
              <a:buChar char="v"/>
            </a:pPr>
            <a:r>
              <a:rPr lang="en-US"/>
              <a:t>The list contains those individuals and entities that has suspended or debarred based on misconduct or cannot be trusted. </a:t>
            </a:r>
          </a:p>
          <a:p>
            <a:pPr>
              <a:lnSpc>
                <a:spcPct val="160000"/>
              </a:lnSpc>
              <a:buFont typeface="Wingdings" panose="05000000000000000000" pitchFamily="2" charset="2"/>
              <a:buChar char="v"/>
            </a:pPr>
            <a:r>
              <a:rPr lang="en-US"/>
              <a:t>Suspended or debarred entities or individuals are excluded from receiving any new work or any additional funding for the duration of the exclusion period. </a:t>
            </a:r>
          </a:p>
          <a:p>
            <a:pPr>
              <a:lnSpc>
                <a:spcPct val="160000"/>
              </a:lnSpc>
              <a:buFont typeface="Wingdings" panose="05000000000000000000" pitchFamily="2" charset="2"/>
              <a:buChar char="v"/>
            </a:pPr>
            <a:r>
              <a:rPr lang="en-US"/>
              <a:t>May disallow costs, cancel the transaction, debar or suspend the recipient, or take other remedies as appropriate, if the recipient violates this provision. </a:t>
            </a:r>
          </a:p>
          <a:p>
            <a:endParaRPr lang="en-US"/>
          </a:p>
        </p:txBody>
      </p:sp>
      <p:sp>
        <p:nvSpPr>
          <p:cNvPr id="3" name="Title 2">
            <a:extLst>
              <a:ext uri="{FF2B5EF4-FFF2-40B4-BE49-F238E27FC236}">
                <a16:creationId xmlns:a16="http://schemas.microsoft.com/office/drawing/2014/main" id="{EB11D1C8-08DE-992A-82D8-19989F95B385}"/>
              </a:ext>
            </a:extLst>
          </p:cNvPr>
          <p:cNvSpPr>
            <a:spLocks noGrp="1"/>
          </p:cNvSpPr>
          <p:nvPr>
            <p:ph type="title"/>
          </p:nvPr>
        </p:nvSpPr>
        <p:spPr/>
        <p:txBody>
          <a:bodyPr/>
          <a:lstStyle/>
          <a:p>
            <a:r>
              <a:rPr lang="en-US"/>
              <a:t>M12. DEBARMENT AND SUSPENSION (JUNE 2012)</a:t>
            </a:r>
          </a:p>
        </p:txBody>
      </p:sp>
    </p:spTree>
    <p:extLst>
      <p:ext uri="{BB962C8B-B14F-4D97-AF65-F5344CB8AC3E}">
        <p14:creationId xmlns:p14="http://schemas.microsoft.com/office/powerpoint/2010/main" val="393523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1B620-321B-116E-E71A-CED66C9E2827}"/>
              </a:ext>
            </a:extLst>
          </p:cNvPr>
          <p:cNvSpPr>
            <a:spLocks noGrp="1"/>
          </p:cNvSpPr>
          <p:nvPr>
            <p:ph idx="1"/>
          </p:nvPr>
        </p:nvSpPr>
        <p:spPr>
          <a:xfrm>
            <a:off x="841248" y="1319753"/>
            <a:ext cx="11206208" cy="5043340"/>
          </a:xfrm>
        </p:spPr>
        <p:txBody>
          <a:bodyPr>
            <a:normAutofit fontScale="92500" lnSpcReduction="10000"/>
          </a:bodyPr>
          <a:lstStyle/>
          <a:p>
            <a:pPr marL="0" indent="0">
              <a:lnSpc>
                <a:spcPct val="160000"/>
              </a:lnSpc>
              <a:buNone/>
            </a:pPr>
            <a:r>
              <a:rPr lang="en-US"/>
              <a:t>The recipient must notify immediately within duration of this award:</a:t>
            </a:r>
          </a:p>
          <a:p>
            <a:pPr>
              <a:lnSpc>
                <a:spcPct val="160000"/>
              </a:lnSpc>
              <a:buFont typeface="Wingdings" panose="05000000000000000000" pitchFamily="2" charset="2"/>
              <a:buChar char="v"/>
            </a:pPr>
            <a:r>
              <a:rPr lang="en-US"/>
              <a:t>Are presently excluded or disqualified from doing business with USAID funds. </a:t>
            </a:r>
          </a:p>
          <a:p>
            <a:pPr>
              <a:lnSpc>
                <a:spcPct val="160000"/>
              </a:lnSpc>
              <a:buFont typeface="Wingdings" panose="05000000000000000000" pitchFamily="2" charset="2"/>
              <a:buChar char="v"/>
            </a:pPr>
            <a:r>
              <a:rPr lang="en-US"/>
              <a:t>Have been convicted or found liable within the preceding three years for committing any offense indicating a lack of business integrity such as fraud, embezzlement, theft, forgery, bribery or lying;</a:t>
            </a:r>
          </a:p>
          <a:p>
            <a:pPr>
              <a:lnSpc>
                <a:spcPct val="160000"/>
              </a:lnSpc>
              <a:buFont typeface="Wingdings" panose="05000000000000000000" pitchFamily="2" charset="2"/>
              <a:buChar char="v"/>
            </a:pPr>
            <a:r>
              <a:rPr lang="en-US"/>
              <a:t>Criminally charged by any governmental entity for any of the offenses or</a:t>
            </a:r>
          </a:p>
          <a:p>
            <a:pPr>
              <a:lnSpc>
                <a:spcPct val="160000"/>
              </a:lnSpc>
              <a:buFont typeface="Wingdings" panose="05000000000000000000" pitchFamily="2" charset="2"/>
              <a:buChar char="v"/>
            </a:pPr>
            <a:r>
              <a:rPr lang="en-US"/>
              <a:t>Have had one or more USAID funded agreements terminated for cause or default within the preceding three years.</a:t>
            </a:r>
          </a:p>
          <a:p>
            <a:endParaRPr lang="en-US"/>
          </a:p>
        </p:txBody>
      </p:sp>
      <p:sp>
        <p:nvSpPr>
          <p:cNvPr id="3" name="Title 2">
            <a:extLst>
              <a:ext uri="{FF2B5EF4-FFF2-40B4-BE49-F238E27FC236}">
                <a16:creationId xmlns:a16="http://schemas.microsoft.com/office/drawing/2014/main" id="{708D8C26-8D10-F364-37E4-80F8E70FA5AA}"/>
              </a:ext>
            </a:extLst>
          </p:cNvPr>
          <p:cNvSpPr>
            <a:spLocks noGrp="1"/>
          </p:cNvSpPr>
          <p:nvPr>
            <p:ph type="title"/>
          </p:nvPr>
        </p:nvSpPr>
        <p:spPr/>
        <p:txBody>
          <a:bodyPr/>
          <a:lstStyle/>
          <a:p>
            <a:r>
              <a:rPr lang="en-US"/>
              <a:t>M12. DEBARMENT AND SUSPENSION (JUNE 2012)</a:t>
            </a:r>
          </a:p>
        </p:txBody>
      </p:sp>
    </p:spTree>
    <p:extLst>
      <p:ext uri="{BB962C8B-B14F-4D97-AF65-F5344CB8AC3E}">
        <p14:creationId xmlns:p14="http://schemas.microsoft.com/office/powerpoint/2010/main" val="329862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48C0C9-D4E6-A7C5-B3F1-11159E123462}"/>
              </a:ext>
            </a:extLst>
          </p:cNvPr>
          <p:cNvSpPr>
            <a:spLocks noGrp="1"/>
          </p:cNvSpPr>
          <p:nvPr>
            <p:ph idx="1"/>
          </p:nvPr>
        </p:nvSpPr>
        <p:spPr>
          <a:xfrm>
            <a:off x="841248" y="1300899"/>
            <a:ext cx="11253342" cy="4949072"/>
          </a:xfrm>
        </p:spPr>
        <p:txBody>
          <a:bodyPr>
            <a:normAutofit fontScale="92500" lnSpcReduction="10000"/>
          </a:bodyPr>
          <a:lstStyle/>
          <a:p>
            <a:pPr>
              <a:lnSpc>
                <a:spcPct val="150000"/>
              </a:lnSpc>
              <a:buFont typeface="Wingdings" panose="05000000000000000000" pitchFamily="2" charset="2"/>
              <a:buChar char="q"/>
            </a:pPr>
            <a:r>
              <a:rPr lang="en-US"/>
              <a:t>Recipient will not engage in transactions with, or provide resources or support to, any individual or entity that is subject to sanctions administered by OFAC or the United Nations (UN), including any individual or entity that is included on the Specially Designated Nationals and Blocked Persons List maintained by </a:t>
            </a:r>
          </a:p>
          <a:p>
            <a:pPr lvl="1">
              <a:lnSpc>
                <a:spcPct val="150000"/>
              </a:lnSpc>
              <a:buFont typeface="Wingdings" panose="05000000000000000000" pitchFamily="2" charset="2"/>
              <a:buChar char="§"/>
            </a:pPr>
            <a:r>
              <a:rPr lang="en-US"/>
              <a:t>OFAC (</a:t>
            </a:r>
            <a:r>
              <a:rPr lang="en-US">
                <a:hlinkClick r:id="rId2"/>
              </a:rPr>
              <a:t>https://www.treasury.gov/resource-center/sanctions/SDN-</a:t>
            </a:r>
            <a:endParaRPr lang="en-US"/>
          </a:p>
          <a:p>
            <a:pPr lvl="1">
              <a:lnSpc>
                <a:spcPct val="150000"/>
              </a:lnSpc>
              <a:buFont typeface="Wingdings" panose="05000000000000000000" pitchFamily="2" charset="2"/>
              <a:buChar char="§"/>
            </a:pPr>
            <a:r>
              <a:rPr lang="en-US"/>
              <a:t>UN Security Council consolidated list (https://www.un.org/securitycouncil/content/un-sc-consolidated-list). </a:t>
            </a:r>
          </a:p>
          <a:p>
            <a:pPr>
              <a:lnSpc>
                <a:spcPct val="150000"/>
              </a:lnSpc>
              <a:buFont typeface="Wingdings" panose="05000000000000000000" pitchFamily="2" charset="2"/>
              <a:buChar char="v"/>
            </a:pPr>
            <a:r>
              <a:rPr lang="en-US">
                <a:highlight>
                  <a:srgbClr val="FFFF00"/>
                </a:highlight>
              </a:rPr>
              <a:t>Any violation of the above will be grounds for unilateral termination of the agreement.</a:t>
            </a:r>
            <a:endParaRPr lang="en-US"/>
          </a:p>
          <a:p>
            <a:endParaRPr lang="en-US"/>
          </a:p>
          <a:p>
            <a:endParaRPr lang="en-US"/>
          </a:p>
        </p:txBody>
      </p:sp>
      <p:sp>
        <p:nvSpPr>
          <p:cNvPr id="3" name="Title 2">
            <a:extLst>
              <a:ext uri="{FF2B5EF4-FFF2-40B4-BE49-F238E27FC236}">
                <a16:creationId xmlns:a16="http://schemas.microsoft.com/office/drawing/2014/main" id="{83E21F4E-732E-9902-1575-3685995DFB94}"/>
              </a:ext>
            </a:extLst>
          </p:cNvPr>
          <p:cNvSpPr>
            <a:spLocks noGrp="1"/>
          </p:cNvSpPr>
          <p:nvPr>
            <p:ph type="title"/>
          </p:nvPr>
        </p:nvSpPr>
        <p:spPr/>
        <p:txBody>
          <a:bodyPr>
            <a:normAutofit fontScale="90000"/>
          </a:bodyPr>
          <a:lstStyle/>
          <a:p>
            <a:r>
              <a:rPr lang="en-US"/>
              <a:t>M14. PREVENTING TRANSACTIONS WITH, OR THE PROVISION OF RESOURCES OR SUPPORT TO, SANCTIONED GROUPS AND INDIVIDUALS (MAY 2020)</a:t>
            </a:r>
          </a:p>
        </p:txBody>
      </p:sp>
    </p:spTree>
    <p:extLst>
      <p:ext uri="{BB962C8B-B14F-4D97-AF65-F5344CB8AC3E}">
        <p14:creationId xmlns:p14="http://schemas.microsoft.com/office/powerpoint/2010/main" val="326794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B3390-DAD0-6B03-35E4-522C4C45F0C5}"/>
              </a:ext>
            </a:extLst>
          </p:cNvPr>
          <p:cNvSpPr>
            <a:spLocks noGrp="1"/>
          </p:cNvSpPr>
          <p:nvPr>
            <p:ph idx="1"/>
          </p:nvPr>
        </p:nvSpPr>
        <p:spPr/>
        <p:txBody>
          <a:bodyPr/>
          <a:lstStyle/>
          <a:p>
            <a:pPr marL="0" indent="0">
              <a:buNone/>
            </a:pPr>
            <a:r>
              <a:rPr lang="en-US" b="1" i="0">
                <a:solidFill>
                  <a:srgbClr val="000000"/>
                </a:solidFill>
                <a:effectLst/>
              </a:rPr>
              <a:t>At a minimum, these searches should be performed through the public search engines outlined below</a:t>
            </a:r>
            <a:r>
              <a:rPr lang="en-US" b="0" i="0">
                <a:solidFill>
                  <a:srgbClr val="000000"/>
                </a:solidFill>
                <a:effectLst/>
              </a:rPr>
              <a:t>:</a:t>
            </a:r>
            <a:r>
              <a:rPr lang="en-US"/>
              <a:t> </a:t>
            </a:r>
            <a:br>
              <a:rPr lang="en-US"/>
            </a:br>
            <a:endParaRPr lang="en-US"/>
          </a:p>
        </p:txBody>
      </p:sp>
      <p:sp>
        <p:nvSpPr>
          <p:cNvPr id="3" name="Title 2">
            <a:extLst>
              <a:ext uri="{FF2B5EF4-FFF2-40B4-BE49-F238E27FC236}">
                <a16:creationId xmlns:a16="http://schemas.microsoft.com/office/drawing/2014/main" id="{3E582AC3-14E1-2526-C939-F119E63B13F7}"/>
              </a:ext>
            </a:extLst>
          </p:cNvPr>
          <p:cNvSpPr>
            <a:spLocks noGrp="1"/>
          </p:cNvSpPr>
          <p:nvPr>
            <p:ph type="title"/>
          </p:nvPr>
        </p:nvSpPr>
        <p:spPr/>
        <p:txBody>
          <a:bodyPr/>
          <a:lstStyle/>
          <a:p>
            <a:r>
              <a:rPr lang="en-US"/>
              <a:t>Debarment and Terrorism Searches</a:t>
            </a:r>
          </a:p>
        </p:txBody>
      </p:sp>
      <p:pic>
        <p:nvPicPr>
          <p:cNvPr id="5" name="Picture 4">
            <a:extLst>
              <a:ext uri="{FF2B5EF4-FFF2-40B4-BE49-F238E27FC236}">
                <a16:creationId xmlns:a16="http://schemas.microsoft.com/office/drawing/2014/main" id="{50D77446-678F-F5D6-018E-8443AA5A4C55}"/>
              </a:ext>
            </a:extLst>
          </p:cNvPr>
          <p:cNvPicPr>
            <a:picLocks noChangeAspect="1"/>
          </p:cNvPicPr>
          <p:nvPr/>
        </p:nvPicPr>
        <p:blipFill>
          <a:blip r:embed="rId2"/>
          <a:stretch>
            <a:fillRect/>
          </a:stretch>
        </p:blipFill>
        <p:spPr>
          <a:xfrm>
            <a:off x="942256" y="2554664"/>
            <a:ext cx="10307488" cy="1908625"/>
          </a:xfrm>
          <a:prstGeom prst="rect">
            <a:avLst/>
          </a:prstGeom>
        </p:spPr>
      </p:pic>
    </p:spTree>
    <p:extLst>
      <p:ext uri="{BB962C8B-B14F-4D97-AF65-F5344CB8AC3E}">
        <p14:creationId xmlns:p14="http://schemas.microsoft.com/office/powerpoint/2010/main" val="240836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0A5A8-8452-7EF2-DF59-485A8E490F0C}"/>
              </a:ext>
            </a:extLst>
          </p:cNvPr>
          <p:cNvSpPr>
            <a:spLocks noGrp="1"/>
          </p:cNvSpPr>
          <p:nvPr>
            <p:ph idx="1"/>
          </p:nvPr>
        </p:nvSpPr>
        <p:spPr/>
        <p:txBody>
          <a:bodyPr/>
          <a:lstStyle/>
          <a:p>
            <a:r>
              <a:rPr lang="en-US"/>
              <a:t>Conflict of interest is a situation in which a person has a private or personal interest sufficient to appear to influence the objective exercise of his or her official duties as an employee.</a:t>
            </a:r>
          </a:p>
          <a:p>
            <a:r>
              <a:rPr lang="en-US"/>
              <a:t>Required get COI policy signed by every staff and keep  in the personal files</a:t>
            </a:r>
          </a:p>
          <a:p>
            <a:endParaRPr lang="en-US"/>
          </a:p>
        </p:txBody>
      </p:sp>
      <p:sp>
        <p:nvSpPr>
          <p:cNvPr id="3" name="Title 2">
            <a:extLst>
              <a:ext uri="{FF2B5EF4-FFF2-40B4-BE49-F238E27FC236}">
                <a16:creationId xmlns:a16="http://schemas.microsoft.com/office/drawing/2014/main" id="{B0DB4C43-73E4-8478-4982-A5210C244FD2}"/>
              </a:ext>
            </a:extLst>
          </p:cNvPr>
          <p:cNvSpPr>
            <a:spLocks noGrp="1"/>
          </p:cNvSpPr>
          <p:nvPr>
            <p:ph type="title"/>
          </p:nvPr>
        </p:nvSpPr>
        <p:spPr/>
        <p:txBody>
          <a:bodyPr>
            <a:normAutofit fontScale="90000"/>
          </a:bodyPr>
          <a:lstStyle/>
          <a:p>
            <a:r>
              <a:rPr lang="en-US"/>
              <a:t>M28. CONFLICT OF INTEREST (August 2018)</a:t>
            </a:r>
            <a:br>
              <a:rPr lang="en-US"/>
            </a:br>
            <a:endParaRPr lang="en-US"/>
          </a:p>
        </p:txBody>
      </p:sp>
      <p:pic>
        <p:nvPicPr>
          <p:cNvPr id="4" name="Picture 3">
            <a:extLst>
              <a:ext uri="{FF2B5EF4-FFF2-40B4-BE49-F238E27FC236}">
                <a16:creationId xmlns:a16="http://schemas.microsoft.com/office/drawing/2014/main" id="{099BE3EE-9A56-8DF4-38F7-252ABBB9B690}"/>
              </a:ext>
            </a:extLst>
          </p:cNvPr>
          <p:cNvPicPr>
            <a:picLocks noChangeAspect="1"/>
          </p:cNvPicPr>
          <p:nvPr/>
        </p:nvPicPr>
        <p:blipFill>
          <a:blip r:embed="rId2"/>
          <a:stretch>
            <a:fillRect/>
          </a:stretch>
        </p:blipFill>
        <p:spPr>
          <a:xfrm>
            <a:off x="1732831" y="3827151"/>
            <a:ext cx="6614733" cy="2755631"/>
          </a:xfrm>
          <a:prstGeom prst="rect">
            <a:avLst/>
          </a:prstGeom>
        </p:spPr>
      </p:pic>
    </p:spTree>
    <p:extLst>
      <p:ext uri="{BB962C8B-B14F-4D97-AF65-F5344CB8AC3E}">
        <p14:creationId xmlns:p14="http://schemas.microsoft.com/office/powerpoint/2010/main" val="210890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18F6C12-0867-096F-F39D-70DED9E64399}"/>
              </a:ext>
            </a:extLst>
          </p:cNvPr>
          <p:cNvPicPr>
            <a:picLocks noGrp="1" noChangeAspect="1"/>
          </p:cNvPicPr>
          <p:nvPr>
            <p:ph idx="1"/>
          </p:nvPr>
        </p:nvPicPr>
        <p:blipFill>
          <a:blip r:embed="rId2"/>
          <a:stretch>
            <a:fillRect/>
          </a:stretch>
        </p:blipFill>
        <p:spPr>
          <a:xfrm>
            <a:off x="1746253" y="2027239"/>
            <a:ext cx="8705843" cy="3627434"/>
          </a:xfrm>
          <a:prstGeom prst="rect">
            <a:avLst/>
          </a:prstGeom>
        </p:spPr>
      </p:pic>
      <p:sp>
        <p:nvSpPr>
          <p:cNvPr id="3" name="Title 2">
            <a:extLst>
              <a:ext uri="{FF2B5EF4-FFF2-40B4-BE49-F238E27FC236}">
                <a16:creationId xmlns:a16="http://schemas.microsoft.com/office/drawing/2014/main" id="{861789CD-287F-5E6B-156D-95E63F1327B1}"/>
              </a:ext>
            </a:extLst>
          </p:cNvPr>
          <p:cNvSpPr>
            <a:spLocks noGrp="1"/>
          </p:cNvSpPr>
          <p:nvPr>
            <p:ph type="title"/>
          </p:nvPr>
        </p:nvSpPr>
        <p:spPr/>
        <p:txBody>
          <a:bodyPr/>
          <a:lstStyle/>
          <a:p>
            <a:r>
              <a:rPr lang="en-US"/>
              <a:t>Sources</a:t>
            </a:r>
          </a:p>
        </p:txBody>
      </p:sp>
    </p:spTree>
    <p:extLst>
      <p:ext uri="{BB962C8B-B14F-4D97-AF65-F5344CB8AC3E}">
        <p14:creationId xmlns:p14="http://schemas.microsoft.com/office/powerpoint/2010/main" val="3394018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D02F4A-417A-4524-AAB2-C1F45BAAF19B}">
  <ds:schemaRefs>
    <ds:schemaRef ds:uri="http://schemas.microsoft.com/sharepoint/v3/contenttype/forms"/>
  </ds:schemaRefs>
</ds:datastoreItem>
</file>

<file path=customXml/itemProps2.xml><?xml version="1.0" encoding="utf-8"?>
<ds:datastoreItem xmlns:ds="http://schemas.openxmlformats.org/officeDocument/2006/customXml" ds:itemID="{81A03C5F-0D42-4F91-9A4C-8D0D05120B6B}"/>
</file>

<file path=customXml/itemProps3.xml><?xml version="1.0" encoding="utf-8"?>
<ds:datastoreItem xmlns:ds="http://schemas.openxmlformats.org/officeDocument/2006/customXml" ds:itemID="{C76B82A3-D401-43E6-83D5-F21F060BF8E4}">
  <ds:schemaRefs>
    <ds:schemaRef ds:uri="6eea7b6a-57fd-40e1-bfb5-6be62a942fb0"/>
    <ds:schemaRef ds:uri="cb03afa5-9009-4d4e-b751-cafff629177b"/>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Grants and Financial Management Training</vt:lpstr>
      <vt:lpstr>CONTENTS</vt:lpstr>
      <vt:lpstr>M11. RECIPIENT AND EMPLOYEE CONDUCT (OCTOBER 2023)</vt:lpstr>
      <vt:lpstr>M12. DEBARMENT AND SUSPENSION (JUNE 2012)</vt:lpstr>
      <vt:lpstr>M12. DEBARMENT AND SUSPENSION (JUNE 2012)</vt:lpstr>
      <vt:lpstr>M14. PREVENTING TRANSACTIONS WITH, OR THE PROVISION OF RESOURCES OR SUPPORT TO, SANCTIONED GROUPS AND INDIVIDUALS (MAY 2020)</vt:lpstr>
      <vt:lpstr>Debarment and Terrorism Searches</vt:lpstr>
      <vt:lpstr>M28. CONFLICT OF INTEREST (August 2018) </vt:lpstr>
      <vt:lpstr>Sources</vt:lpstr>
      <vt:lpstr>Examples of COI</vt:lpstr>
      <vt:lpstr>Quiz</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revision>1</cp:revision>
  <dcterms:created xsi:type="dcterms:W3CDTF">2023-03-21T16:04:53Z</dcterms:created>
  <dcterms:modified xsi:type="dcterms:W3CDTF">2024-05-20T10:06:44Z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C5FFA7F9-1677-4023-B9C0-411EE2F8DC43</vt:lpwstr>
  </property>
  <property fmtid="{D5CDD505-2E9C-101B-9397-08002B2CF9AE}" pid="3" name="ArticulatePath">
    <vt:lpwstr>fhi-360-powerpoint-template-option-a-noto-sans-font</vt:lpwstr>
  </property>
  <property fmtid="{D5CDD505-2E9C-101B-9397-08002B2CF9AE}" pid="4" name="ContentTypeId">
    <vt:lpwstr>0x010100DF2D1B1F20010A499451373BAB27C4BF</vt:lpwstr>
  </property>
  <property fmtid="{D5CDD505-2E9C-101B-9397-08002B2CF9AE}" pid="5" name="MediaServiceImageTags">
    <vt:lpwstr/>
  </property>
</Properties>
</file>