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 id="2147483806" r:id="rId5"/>
  </p:sldMasterIdLst>
  <p:notesMasterIdLst>
    <p:notesMasterId r:id="rId21"/>
  </p:notesMasterIdLst>
  <p:sldIdLst>
    <p:sldId id="264" r:id="rId6"/>
    <p:sldId id="2147470250" r:id="rId7"/>
    <p:sldId id="2147470243" r:id="rId8"/>
    <p:sldId id="2147470248" r:id="rId9"/>
    <p:sldId id="257" r:id="rId10"/>
    <p:sldId id="2147470234" r:id="rId11"/>
    <p:sldId id="2147470235" r:id="rId12"/>
    <p:sldId id="2147470236" r:id="rId13"/>
    <p:sldId id="2147470237" r:id="rId14"/>
    <p:sldId id="2147470238" r:id="rId15"/>
    <p:sldId id="2147470239" r:id="rId16"/>
    <p:sldId id="2147470240" r:id="rId17"/>
    <p:sldId id="2147470242" r:id="rId18"/>
    <p:sldId id="2147470241" r:id="rId19"/>
    <p:sldId id="29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65C371-C073-2289-6651-7ACA73162CCB}" name="Bhagawan Shrestha" initials="BS" userId="S::bhshrestha@fhi360.org::d9374a12-de46-4228-9a69-ab37d78daa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hagawan Shrestha" initials="BS" lastIdx="6" clrIdx="0">
    <p:extLst>
      <p:ext uri="{19B8F6BF-5375-455C-9EA6-DF929625EA0E}">
        <p15:presenceInfo xmlns:p15="http://schemas.microsoft.com/office/powerpoint/2012/main" userId="S::bhshrestha@fhi360.org::d9374a12-de46-4228-9a69-ab37d78daa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7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20FF3-5375-4D62-883F-379F1ACD9843}" v="8" dt="2024-05-22T19:07:22.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93305" autoAdjust="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ika Amatya" userId="638247f3-2e4b-44a0-bd00-5b14817aedc0" providerId="ADAL" clId="{EE020FF3-5375-4D62-883F-379F1ACD9843}"/>
    <pc:docChg chg="undo custSel addSld delSld modSld sldOrd">
      <pc:chgData name="Sarika Amatya" userId="638247f3-2e4b-44a0-bd00-5b14817aedc0" providerId="ADAL" clId="{EE020FF3-5375-4D62-883F-379F1ACD9843}" dt="2024-05-23T05:16:14.464" v="393" actId="113"/>
      <pc:docMkLst>
        <pc:docMk/>
      </pc:docMkLst>
      <pc:sldChg chg="modSp mod">
        <pc:chgData name="Sarika Amatya" userId="638247f3-2e4b-44a0-bd00-5b14817aedc0" providerId="ADAL" clId="{EE020FF3-5375-4D62-883F-379F1ACD9843}" dt="2024-05-23T05:05:45.207" v="389" actId="113"/>
        <pc:sldMkLst>
          <pc:docMk/>
          <pc:sldMk cId="1504276278" sldId="257"/>
        </pc:sldMkLst>
        <pc:spChg chg="mod">
          <ac:chgData name="Sarika Amatya" userId="638247f3-2e4b-44a0-bd00-5b14817aedc0" providerId="ADAL" clId="{EE020FF3-5375-4D62-883F-379F1ACD9843}" dt="2024-05-23T05:05:45.207" v="389" actId="113"/>
          <ac:spMkLst>
            <pc:docMk/>
            <pc:sldMk cId="1504276278" sldId="257"/>
            <ac:spMk id="2" creationId="{134A1C94-0603-7CB2-A26B-F1D5B1D5F1D9}"/>
          </ac:spMkLst>
        </pc:spChg>
        <pc:spChg chg="mod">
          <ac:chgData name="Sarika Amatya" userId="638247f3-2e4b-44a0-bd00-5b14817aedc0" providerId="ADAL" clId="{EE020FF3-5375-4D62-883F-379F1ACD9843}" dt="2024-05-22T19:10:27.011" v="342" actId="20577"/>
          <ac:spMkLst>
            <pc:docMk/>
            <pc:sldMk cId="1504276278" sldId="257"/>
            <ac:spMk id="3" creationId="{DF9A6669-67A0-9C9C-DCFA-4CDBD5E14698}"/>
          </ac:spMkLst>
        </pc:spChg>
      </pc:sldChg>
      <pc:sldChg chg="addSp modSp mod">
        <pc:chgData name="Sarika Amatya" userId="638247f3-2e4b-44a0-bd00-5b14817aedc0" providerId="ADAL" clId="{EE020FF3-5375-4D62-883F-379F1ACD9843}" dt="2024-05-22T19:31:39.343" v="387" actId="2711"/>
        <pc:sldMkLst>
          <pc:docMk/>
          <pc:sldMk cId="431844341" sldId="264"/>
        </pc:sldMkLst>
        <pc:spChg chg="mod">
          <ac:chgData name="Sarika Amatya" userId="638247f3-2e4b-44a0-bd00-5b14817aedc0" providerId="ADAL" clId="{EE020FF3-5375-4D62-883F-379F1ACD9843}" dt="2024-05-22T19:02:40.089" v="287" actId="121"/>
          <ac:spMkLst>
            <pc:docMk/>
            <pc:sldMk cId="431844341" sldId="264"/>
            <ac:spMk id="3" creationId="{747EE55C-8287-7031-4409-7E0E2BA36C8E}"/>
          </ac:spMkLst>
        </pc:spChg>
        <pc:spChg chg="mod">
          <ac:chgData name="Sarika Amatya" userId="638247f3-2e4b-44a0-bd00-5b14817aedc0" providerId="ADAL" clId="{EE020FF3-5375-4D62-883F-379F1ACD9843}" dt="2024-05-22T19:31:39.343" v="387" actId="2711"/>
          <ac:spMkLst>
            <pc:docMk/>
            <pc:sldMk cId="431844341" sldId="264"/>
            <ac:spMk id="6" creationId="{4D113D35-29BB-88E8-CFD0-B8F0BFC7C67B}"/>
          </ac:spMkLst>
        </pc:spChg>
        <pc:picChg chg="add mod">
          <ac:chgData name="Sarika Amatya" userId="638247f3-2e4b-44a0-bd00-5b14817aedc0" providerId="ADAL" clId="{EE020FF3-5375-4D62-883F-379F1ACD9843}" dt="2024-05-22T19:24:40.005" v="379" actId="1076"/>
          <ac:picMkLst>
            <pc:docMk/>
            <pc:sldMk cId="431844341" sldId="264"/>
            <ac:picMk id="8" creationId="{23CDA18C-0E86-327B-B606-00EEB2878644}"/>
          </ac:picMkLst>
        </pc:picChg>
      </pc:sldChg>
      <pc:sldChg chg="add del">
        <pc:chgData name="Sarika Amatya" userId="638247f3-2e4b-44a0-bd00-5b14817aedc0" providerId="ADAL" clId="{EE020FF3-5375-4D62-883F-379F1ACD9843}" dt="2024-05-22T19:07:27.968" v="314" actId="47"/>
        <pc:sldMkLst>
          <pc:docMk/>
          <pc:sldMk cId="1986120916" sldId="297"/>
        </pc:sldMkLst>
      </pc:sldChg>
      <pc:sldChg chg="del">
        <pc:chgData name="Sarika Amatya" userId="638247f3-2e4b-44a0-bd00-5b14817aedc0" providerId="ADAL" clId="{EE020FF3-5375-4D62-883F-379F1ACD9843}" dt="2024-05-22T18:14:34.956" v="0" actId="47"/>
        <pc:sldMkLst>
          <pc:docMk/>
          <pc:sldMk cId="3304355610" sldId="2147470225"/>
        </pc:sldMkLst>
      </pc:sldChg>
      <pc:sldChg chg="del">
        <pc:chgData name="Sarika Amatya" userId="638247f3-2e4b-44a0-bd00-5b14817aedc0" providerId="ADAL" clId="{EE020FF3-5375-4D62-883F-379F1ACD9843}" dt="2024-05-22T18:14:51.972" v="8" actId="47"/>
        <pc:sldMkLst>
          <pc:docMk/>
          <pc:sldMk cId="3385919495" sldId="2147470226"/>
        </pc:sldMkLst>
      </pc:sldChg>
      <pc:sldChg chg="del">
        <pc:chgData name="Sarika Amatya" userId="638247f3-2e4b-44a0-bd00-5b14817aedc0" providerId="ADAL" clId="{EE020FF3-5375-4D62-883F-379F1ACD9843}" dt="2024-05-22T18:14:47.877" v="3" actId="47"/>
        <pc:sldMkLst>
          <pc:docMk/>
          <pc:sldMk cId="2869783476" sldId="2147470227"/>
        </pc:sldMkLst>
      </pc:sldChg>
      <pc:sldChg chg="del">
        <pc:chgData name="Sarika Amatya" userId="638247f3-2e4b-44a0-bd00-5b14817aedc0" providerId="ADAL" clId="{EE020FF3-5375-4D62-883F-379F1ACD9843}" dt="2024-05-22T18:14:49.759" v="5" actId="47"/>
        <pc:sldMkLst>
          <pc:docMk/>
          <pc:sldMk cId="1088105971" sldId="2147470228"/>
        </pc:sldMkLst>
      </pc:sldChg>
      <pc:sldChg chg="del">
        <pc:chgData name="Sarika Amatya" userId="638247f3-2e4b-44a0-bd00-5b14817aedc0" providerId="ADAL" clId="{EE020FF3-5375-4D62-883F-379F1ACD9843}" dt="2024-05-22T18:14:51.341" v="7" actId="47"/>
        <pc:sldMkLst>
          <pc:docMk/>
          <pc:sldMk cId="3930988569" sldId="2147470229"/>
        </pc:sldMkLst>
      </pc:sldChg>
      <pc:sldChg chg="del">
        <pc:chgData name="Sarika Amatya" userId="638247f3-2e4b-44a0-bd00-5b14817aedc0" providerId="ADAL" clId="{EE020FF3-5375-4D62-883F-379F1ACD9843}" dt="2024-05-22T18:14:50.632" v="6" actId="47"/>
        <pc:sldMkLst>
          <pc:docMk/>
          <pc:sldMk cId="1405913911" sldId="2147470231"/>
        </pc:sldMkLst>
      </pc:sldChg>
      <pc:sldChg chg="del">
        <pc:chgData name="Sarika Amatya" userId="638247f3-2e4b-44a0-bd00-5b14817aedc0" providerId="ADAL" clId="{EE020FF3-5375-4D62-883F-379F1ACD9843}" dt="2024-05-22T18:14:48.806" v="4" actId="47"/>
        <pc:sldMkLst>
          <pc:docMk/>
          <pc:sldMk cId="1754247966" sldId="2147470232"/>
        </pc:sldMkLst>
      </pc:sldChg>
      <pc:sldChg chg="del">
        <pc:chgData name="Sarika Amatya" userId="638247f3-2e4b-44a0-bd00-5b14817aedc0" providerId="ADAL" clId="{EE020FF3-5375-4D62-883F-379F1ACD9843}" dt="2024-05-22T18:14:46.866" v="1" actId="47"/>
        <pc:sldMkLst>
          <pc:docMk/>
          <pc:sldMk cId="2208862231" sldId="2147470233"/>
        </pc:sldMkLst>
      </pc:sldChg>
      <pc:sldChg chg="modSp mod">
        <pc:chgData name="Sarika Amatya" userId="638247f3-2e4b-44a0-bd00-5b14817aedc0" providerId="ADAL" clId="{EE020FF3-5375-4D62-883F-379F1ACD9843}" dt="2024-05-22T19:11:14.664" v="354" actId="6549"/>
        <pc:sldMkLst>
          <pc:docMk/>
          <pc:sldMk cId="2738495726" sldId="2147470235"/>
        </pc:sldMkLst>
        <pc:spChg chg="mod">
          <ac:chgData name="Sarika Amatya" userId="638247f3-2e4b-44a0-bd00-5b14817aedc0" providerId="ADAL" clId="{EE020FF3-5375-4D62-883F-379F1ACD9843}" dt="2024-05-22T19:11:14.664" v="354" actId="6549"/>
          <ac:spMkLst>
            <pc:docMk/>
            <pc:sldMk cId="2738495726" sldId="2147470235"/>
            <ac:spMk id="2" creationId="{62B2F5FB-56FE-EF5C-CA46-2C59FF974F06}"/>
          </ac:spMkLst>
        </pc:spChg>
        <pc:spChg chg="mod">
          <ac:chgData name="Sarika Amatya" userId="638247f3-2e4b-44a0-bd00-5b14817aedc0" providerId="ADAL" clId="{EE020FF3-5375-4D62-883F-379F1ACD9843}" dt="2024-05-22T19:11:01.977" v="348" actId="20577"/>
          <ac:spMkLst>
            <pc:docMk/>
            <pc:sldMk cId="2738495726" sldId="2147470235"/>
            <ac:spMk id="3" creationId="{76688B7E-88C4-9E41-24BA-43EBBC71AF4F}"/>
          </ac:spMkLst>
        </pc:spChg>
      </pc:sldChg>
      <pc:sldChg chg="modSp mod">
        <pc:chgData name="Sarika Amatya" userId="638247f3-2e4b-44a0-bd00-5b14817aedc0" providerId="ADAL" clId="{EE020FF3-5375-4D62-883F-379F1ACD9843}" dt="2024-05-23T05:14:49.062" v="392" actId="5793"/>
        <pc:sldMkLst>
          <pc:docMk/>
          <pc:sldMk cId="524741683" sldId="2147470236"/>
        </pc:sldMkLst>
        <pc:spChg chg="mod">
          <ac:chgData name="Sarika Amatya" userId="638247f3-2e4b-44a0-bd00-5b14817aedc0" providerId="ADAL" clId="{EE020FF3-5375-4D62-883F-379F1ACD9843}" dt="2024-05-23T05:14:49.062" v="392" actId="5793"/>
          <ac:spMkLst>
            <pc:docMk/>
            <pc:sldMk cId="524741683" sldId="2147470236"/>
            <ac:spMk id="2" creationId="{AEB4B61F-3A38-01AE-8C62-36D3D98113DF}"/>
          </ac:spMkLst>
        </pc:spChg>
        <pc:spChg chg="mod">
          <ac:chgData name="Sarika Amatya" userId="638247f3-2e4b-44a0-bd00-5b14817aedc0" providerId="ADAL" clId="{EE020FF3-5375-4D62-883F-379F1ACD9843}" dt="2024-05-22T19:11:27.527" v="357" actId="113"/>
          <ac:spMkLst>
            <pc:docMk/>
            <pc:sldMk cId="524741683" sldId="2147470236"/>
            <ac:spMk id="3" creationId="{3AA6B92C-C7AB-6F4F-3A41-E82755660F7F}"/>
          </ac:spMkLst>
        </pc:spChg>
      </pc:sldChg>
      <pc:sldChg chg="addSp modSp mod">
        <pc:chgData name="Sarika Amatya" userId="638247f3-2e4b-44a0-bd00-5b14817aedc0" providerId="ADAL" clId="{EE020FF3-5375-4D62-883F-379F1ACD9843}" dt="2024-05-22T19:29:29.977" v="385" actId="14100"/>
        <pc:sldMkLst>
          <pc:docMk/>
          <pc:sldMk cId="1491403726" sldId="2147470237"/>
        </pc:sldMkLst>
        <pc:spChg chg="mod">
          <ac:chgData name="Sarika Amatya" userId="638247f3-2e4b-44a0-bd00-5b14817aedc0" providerId="ADAL" clId="{EE020FF3-5375-4D62-883F-379F1ACD9843}" dt="2024-05-22T19:12:04.880" v="375" actId="255"/>
          <ac:spMkLst>
            <pc:docMk/>
            <pc:sldMk cId="1491403726" sldId="2147470237"/>
            <ac:spMk id="3" creationId="{01C35D48-4232-0DB0-30CC-E39182987323}"/>
          </ac:spMkLst>
        </pc:spChg>
        <pc:picChg chg="add mod">
          <ac:chgData name="Sarika Amatya" userId="638247f3-2e4b-44a0-bd00-5b14817aedc0" providerId="ADAL" clId="{EE020FF3-5375-4D62-883F-379F1ACD9843}" dt="2024-05-22T19:29:29.977" v="385" actId="14100"/>
          <ac:picMkLst>
            <pc:docMk/>
            <pc:sldMk cId="1491403726" sldId="2147470237"/>
            <ac:picMk id="5" creationId="{662845C1-F379-F83F-C0D3-0C123F08C8B7}"/>
          </ac:picMkLst>
        </pc:picChg>
      </pc:sldChg>
      <pc:sldChg chg="modSp mod">
        <pc:chgData name="Sarika Amatya" userId="638247f3-2e4b-44a0-bd00-5b14817aedc0" providerId="ADAL" clId="{EE020FF3-5375-4D62-883F-379F1ACD9843}" dt="2024-05-23T05:16:14.464" v="393" actId="113"/>
        <pc:sldMkLst>
          <pc:docMk/>
          <pc:sldMk cId="2163205561" sldId="2147470240"/>
        </pc:sldMkLst>
        <pc:spChg chg="mod">
          <ac:chgData name="Sarika Amatya" userId="638247f3-2e4b-44a0-bd00-5b14817aedc0" providerId="ADAL" clId="{EE020FF3-5375-4D62-883F-379F1ACD9843}" dt="2024-05-23T05:16:14.464" v="393" actId="113"/>
          <ac:spMkLst>
            <pc:docMk/>
            <pc:sldMk cId="2163205561" sldId="2147470240"/>
            <ac:spMk id="2" creationId="{12EC3EC0-4FE8-DD86-AE51-B0698D8D6336}"/>
          </ac:spMkLst>
        </pc:spChg>
      </pc:sldChg>
      <pc:sldChg chg="modSp mod">
        <pc:chgData name="Sarika Amatya" userId="638247f3-2e4b-44a0-bd00-5b14817aedc0" providerId="ADAL" clId="{EE020FF3-5375-4D62-883F-379F1ACD9843}" dt="2024-05-23T05:10:23.800" v="390" actId="113"/>
        <pc:sldMkLst>
          <pc:docMk/>
          <pc:sldMk cId="2351752946" sldId="2147470241"/>
        </pc:sldMkLst>
        <pc:spChg chg="mod">
          <ac:chgData name="Sarika Amatya" userId="638247f3-2e4b-44a0-bd00-5b14817aedc0" providerId="ADAL" clId="{EE020FF3-5375-4D62-883F-379F1ACD9843}" dt="2024-05-23T05:10:23.800" v="390" actId="113"/>
          <ac:spMkLst>
            <pc:docMk/>
            <pc:sldMk cId="2351752946" sldId="2147470241"/>
            <ac:spMk id="2" creationId="{AD8E5944-52AD-E63C-387D-4858E3986BFE}"/>
          </ac:spMkLst>
        </pc:spChg>
      </pc:sldChg>
      <pc:sldChg chg="addSp delSp modSp new mod">
        <pc:chgData name="Sarika Amatya" userId="638247f3-2e4b-44a0-bd00-5b14817aedc0" providerId="ADAL" clId="{EE020FF3-5375-4D62-883F-379F1ACD9843}" dt="2024-05-23T05:05:32.041" v="388" actId="113"/>
        <pc:sldMkLst>
          <pc:docMk/>
          <pc:sldMk cId="2179190019" sldId="2147470243"/>
        </pc:sldMkLst>
        <pc:spChg chg="del mod">
          <ac:chgData name="Sarika Amatya" userId="638247f3-2e4b-44a0-bd00-5b14817aedc0" providerId="ADAL" clId="{EE020FF3-5375-4D62-883F-379F1ACD9843}" dt="2024-05-22T18:33:19.022" v="13" actId="478"/>
          <ac:spMkLst>
            <pc:docMk/>
            <pc:sldMk cId="2179190019" sldId="2147470243"/>
            <ac:spMk id="2" creationId="{8975F7D7-7877-E643-E384-2815F5B4701E}"/>
          </ac:spMkLst>
        </pc:spChg>
        <pc:spChg chg="mod">
          <ac:chgData name="Sarika Amatya" userId="638247f3-2e4b-44a0-bd00-5b14817aedc0" providerId="ADAL" clId="{EE020FF3-5375-4D62-883F-379F1ACD9843}" dt="2024-05-22T19:01:58.487" v="283" actId="113"/>
          <ac:spMkLst>
            <pc:docMk/>
            <pc:sldMk cId="2179190019" sldId="2147470243"/>
            <ac:spMk id="3" creationId="{955C87D9-F2DB-FE12-3B32-1FD8A4B1039A}"/>
          </ac:spMkLst>
        </pc:spChg>
        <pc:spChg chg="add del mod">
          <ac:chgData name="Sarika Amatya" userId="638247f3-2e4b-44a0-bd00-5b14817aedc0" providerId="ADAL" clId="{EE020FF3-5375-4D62-883F-379F1ACD9843}" dt="2024-05-22T19:01:11.192" v="274"/>
          <ac:spMkLst>
            <pc:docMk/>
            <pc:sldMk cId="2179190019" sldId="2147470243"/>
            <ac:spMk id="5" creationId="{804345DF-0EAF-2726-BAA5-B514D7466A76}"/>
          </ac:spMkLst>
        </pc:spChg>
        <pc:spChg chg="add mod">
          <ac:chgData name="Sarika Amatya" userId="638247f3-2e4b-44a0-bd00-5b14817aedc0" providerId="ADAL" clId="{EE020FF3-5375-4D62-883F-379F1ACD9843}" dt="2024-05-23T05:05:32.041" v="388" actId="113"/>
          <ac:spMkLst>
            <pc:docMk/>
            <pc:sldMk cId="2179190019" sldId="2147470243"/>
            <ac:spMk id="7" creationId="{EB33777A-EF7C-E334-CBF3-305821437243}"/>
          </ac:spMkLst>
        </pc:spChg>
        <pc:picChg chg="add del mod">
          <ac:chgData name="Sarika Amatya" userId="638247f3-2e4b-44a0-bd00-5b14817aedc0" providerId="ADAL" clId="{EE020FF3-5375-4D62-883F-379F1ACD9843}" dt="2024-05-22T18:33:19.022" v="13" actId="478"/>
          <ac:picMkLst>
            <pc:docMk/>
            <pc:sldMk cId="2179190019" sldId="2147470243"/>
            <ac:picMk id="3074" creationId="{8C07BD4D-E62A-0473-5DA2-A3D5761967D4}"/>
          </ac:picMkLst>
        </pc:picChg>
        <pc:picChg chg="add mod">
          <ac:chgData name="Sarika Amatya" userId="638247f3-2e4b-44a0-bd00-5b14817aedc0" providerId="ADAL" clId="{EE020FF3-5375-4D62-883F-379F1ACD9843}" dt="2024-05-22T18:34:48.411" v="18" actId="1076"/>
          <ac:picMkLst>
            <pc:docMk/>
            <pc:sldMk cId="2179190019" sldId="2147470243"/>
            <ac:picMk id="3075" creationId="{B5ABB05B-E326-5EB5-D169-11325021D735}"/>
          </ac:picMkLst>
        </pc:picChg>
      </pc:sldChg>
      <pc:sldChg chg="modSp new del mod">
        <pc:chgData name="Sarika Amatya" userId="638247f3-2e4b-44a0-bd00-5b14817aedc0" providerId="ADAL" clId="{EE020FF3-5375-4D62-883F-379F1ACD9843}" dt="2024-05-22T19:03:11.026" v="295" actId="47"/>
        <pc:sldMkLst>
          <pc:docMk/>
          <pc:sldMk cId="144828884" sldId="2147470244"/>
        </pc:sldMkLst>
        <pc:spChg chg="mod">
          <ac:chgData name="Sarika Amatya" userId="638247f3-2e4b-44a0-bd00-5b14817aedc0" providerId="ADAL" clId="{EE020FF3-5375-4D62-883F-379F1ACD9843}" dt="2024-05-22T18:47:53.700" v="38" actId="27636"/>
          <ac:spMkLst>
            <pc:docMk/>
            <pc:sldMk cId="144828884" sldId="2147470244"/>
            <ac:spMk id="2" creationId="{3CE1DFB5-1BD2-CA46-ABAB-F5DD166BFE82}"/>
          </ac:spMkLst>
        </pc:spChg>
      </pc:sldChg>
      <pc:sldChg chg="modSp new del mod">
        <pc:chgData name="Sarika Amatya" userId="638247f3-2e4b-44a0-bd00-5b14817aedc0" providerId="ADAL" clId="{EE020FF3-5375-4D62-883F-379F1ACD9843}" dt="2024-05-22T19:04:02.470" v="306" actId="47"/>
        <pc:sldMkLst>
          <pc:docMk/>
          <pc:sldMk cId="1498558994" sldId="2147470245"/>
        </pc:sldMkLst>
        <pc:spChg chg="mod">
          <ac:chgData name="Sarika Amatya" userId="638247f3-2e4b-44a0-bd00-5b14817aedc0" providerId="ADAL" clId="{EE020FF3-5375-4D62-883F-379F1ACD9843}" dt="2024-05-22T19:03:23.903" v="296" actId="20577"/>
          <ac:spMkLst>
            <pc:docMk/>
            <pc:sldMk cId="1498558994" sldId="2147470245"/>
            <ac:spMk id="2" creationId="{786D10AF-40A5-A49C-35FD-6AD7E003B53A}"/>
          </ac:spMkLst>
        </pc:spChg>
      </pc:sldChg>
      <pc:sldChg chg="modSp new del mod">
        <pc:chgData name="Sarika Amatya" userId="638247f3-2e4b-44a0-bd00-5b14817aedc0" providerId="ADAL" clId="{EE020FF3-5375-4D62-883F-379F1ACD9843}" dt="2024-05-22T19:10:44.796" v="343" actId="47"/>
        <pc:sldMkLst>
          <pc:docMk/>
          <pc:sldMk cId="870547449" sldId="2147470246"/>
        </pc:sldMkLst>
        <pc:spChg chg="mod">
          <ac:chgData name="Sarika Amatya" userId="638247f3-2e4b-44a0-bd00-5b14817aedc0" providerId="ADAL" clId="{EE020FF3-5375-4D62-883F-379F1ACD9843}" dt="2024-05-22T18:50:10.555" v="43"/>
          <ac:spMkLst>
            <pc:docMk/>
            <pc:sldMk cId="870547449" sldId="2147470246"/>
            <ac:spMk id="2" creationId="{6ABD03E0-761F-A12D-B9C7-6E1D0C6C9288}"/>
          </ac:spMkLst>
        </pc:spChg>
      </pc:sldChg>
      <pc:sldChg chg="new del">
        <pc:chgData name="Sarika Amatya" userId="638247f3-2e4b-44a0-bd00-5b14817aedc0" providerId="ADAL" clId="{EE020FF3-5375-4D62-883F-379F1ACD9843}" dt="2024-05-22T18:59:30.813" v="266" actId="47"/>
        <pc:sldMkLst>
          <pc:docMk/>
          <pc:sldMk cId="1224605609" sldId="2147470247"/>
        </pc:sldMkLst>
      </pc:sldChg>
      <pc:sldChg chg="addSp delSp modSp new mod ord">
        <pc:chgData name="Sarika Amatya" userId="638247f3-2e4b-44a0-bd00-5b14817aedc0" providerId="ADAL" clId="{EE020FF3-5375-4D62-883F-379F1ACD9843}" dt="2024-05-22T19:28:24.655" v="381" actId="22"/>
        <pc:sldMkLst>
          <pc:docMk/>
          <pc:sldMk cId="679350606" sldId="2147470248"/>
        </pc:sldMkLst>
        <pc:spChg chg="mod">
          <ac:chgData name="Sarika Amatya" userId="638247f3-2e4b-44a0-bd00-5b14817aedc0" providerId="ADAL" clId="{EE020FF3-5375-4D62-883F-379F1ACD9843}" dt="2024-05-22T19:09:35.909" v="332" actId="20577"/>
          <ac:spMkLst>
            <pc:docMk/>
            <pc:sldMk cId="679350606" sldId="2147470248"/>
            <ac:spMk id="2" creationId="{43113294-1D8D-85BC-099E-BE4D91250E5E}"/>
          </ac:spMkLst>
        </pc:spChg>
        <pc:spChg chg="mod">
          <ac:chgData name="Sarika Amatya" userId="638247f3-2e4b-44a0-bd00-5b14817aedc0" providerId="ADAL" clId="{EE020FF3-5375-4D62-883F-379F1ACD9843}" dt="2024-05-22T19:03:36.364" v="297" actId="20578"/>
          <ac:spMkLst>
            <pc:docMk/>
            <pc:sldMk cId="679350606" sldId="2147470248"/>
            <ac:spMk id="3" creationId="{95CFCA81-83F1-93B2-368D-ED416126DA55}"/>
          </ac:spMkLst>
        </pc:spChg>
        <pc:picChg chg="add del">
          <ac:chgData name="Sarika Amatya" userId="638247f3-2e4b-44a0-bd00-5b14817aedc0" providerId="ADAL" clId="{EE020FF3-5375-4D62-883F-379F1ACD9843}" dt="2024-05-22T19:28:24.655" v="381" actId="22"/>
          <ac:picMkLst>
            <pc:docMk/>
            <pc:sldMk cId="679350606" sldId="2147470248"/>
            <ac:picMk id="5" creationId="{AB3F9992-219F-02BE-8D56-305E7D76FEFA}"/>
          </ac:picMkLst>
        </pc:picChg>
      </pc:sldChg>
      <pc:sldChg chg="new del">
        <pc:chgData name="Sarika Amatya" userId="638247f3-2e4b-44a0-bd00-5b14817aedc0" providerId="ADAL" clId="{EE020FF3-5375-4D62-883F-379F1ACD9843}" dt="2024-05-22T19:04:06.786" v="307" actId="47"/>
        <pc:sldMkLst>
          <pc:docMk/>
          <pc:sldMk cId="2294287382" sldId="2147470249"/>
        </pc:sldMkLst>
      </pc:sldChg>
      <pc:sldChg chg="modSp new mod ord">
        <pc:chgData name="Sarika Amatya" userId="638247f3-2e4b-44a0-bd00-5b14817aedc0" providerId="ADAL" clId="{EE020FF3-5375-4D62-883F-379F1ACD9843}" dt="2024-05-22T19:02:56.652" v="294" actId="20577"/>
        <pc:sldMkLst>
          <pc:docMk/>
          <pc:sldMk cId="3848083104" sldId="2147470250"/>
        </pc:sldMkLst>
        <pc:spChg chg="mod">
          <ac:chgData name="Sarika Amatya" userId="638247f3-2e4b-44a0-bd00-5b14817aedc0" providerId="ADAL" clId="{EE020FF3-5375-4D62-883F-379F1ACD9843}" dt="2024-05-22T19:02:56.652" v="294" actId="20577"/>
          <ac:spMkLst>
            <pc:docMk/>
            <pc:sldMk cId="3848083104" sldId="2147470250"/>
            <ac:spMk id="2" creationId="{59CAD1EB-B99E-A283-ED5D-FE34B01427AF}"/>
          </ac:spMkLst>
        </pc:spChg>
        <pc:spChg chg="mod">
          <ac:chgData name="Sarika Amatya" userId="638247f3-2e4b-44a0-bd00-5b14817aedc0" providerId="ADAL" clId="{EE020FF3-5375-4D62-883F-379F1ACD9843}" dt="2024-05-22T18:59:27.230" v="265" actId="20577"/>
          <ac:spMkLst>
            <pc:docMk/>
            <pc:sldMk cId="3848083104" sldId="2147470250"/>
            <ac:spMk id="3" creationId="{E079574E-BF0F-7D56-DD41-EA73D7E63C75}"/>
          </ac:spMkLst>
        </pc:spChg>
      </pc:sldChg>
      <pc:sldChg chg="new del">
        <pc:chgData name="Sarika Amatya" userId="638247f3-2e4b-44a0-bd00-5b14817aedc0" providerId="ADAL" clId="{EE020FF3-5375-4D62-883F-379F1ACD9843}" dt="2024-05-22T19:07:25.397" v="312" actId="47"/>
        <pc:sldMkLst>
          <pc:docMk/>
          <pc:sldMk cId="954142679" sldId="21474702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5FCF2-7FE8-4663-BFC6-F90C8B52C93C}"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602DA-BCE6-432D-B1BF-F83F9C3CE6A7}" type="slidenum">
              <a:rPr lang="en-US" smtClean="0"/>
              <a:t>‹#›</a:t>
            </a:fld>
            <a:endParaRPr lang="en-US"/>
          </a:p>
        </p:txBody>
      </p:sp>
    </p:spTree>
    <p:extLst>
      <p:ext uri="{BB962C8B-B14F-4D97-AF65-F5344CB8AC3E}">
        <p14:creationId xmlns:p14="http://schemas.microsoft.com/office/powerpoint/2010/main" val="368535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39DD76-6F3D-1A42-8AFB-7E5F8ED431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224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2.xml"/><Relationship Id="rId4" Type="http://schemas.openxmlformats.org/officeDocument/2006/relationships/image" Target="../media/image50.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Master" Target="../slideMasters/slideMaster2.xml"/><Relationship Id="rId4" Type="http://schemas.openxmlformats.org/officeDocument/2006/relationships/image" Target="../media/image5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21087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6424863" y="0"/>
            <a:ext cx="5767137" cy="667512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6" name="Title 1">
            <a:extLst>
              <a:ext uri="{FF2B5EF4-FFF2-40B4-BE49-F238E27FC236}">
                <a16:creationId xmlns:a16="http://schemas.microsoft.com/office/drawing/2014/main" id="{8E953CC9-1C88-10E3-EFB5-AF7A976B1246}"/>
              </a:ext>
            </a:extLst>
          </p:cNvPr>
          <p:cNvSpPr>
            <a:spLocks noGrp="1"/>
          </p:cNvSpPr>
          <p:nvPr>
            <p:ph type="ctrTitle"/>
          </p:nvPr>
        </p:nvSpPr>
        <p:spPr>
          <a:xfrm>
            <a:off x="457200" y="2393022"/>
            <a:ext cx="5767137"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7D9765F0-7D06-AEDF-2760-E13A1C368CA3}"/>
              </a:ext>
            </a:extLst>
          </p:cNvPr>
          <p:cNvSpPr>
            <a:spLocks noGrp="1"/>
          </p:cNvSpPr>
          <p:nvPr>
            <p:ph type="subTitle" idx="1"/>
          </p:nvPr>
        </p:nvSpPr>
        <p:spPr>
          <a:xfrm>
            <a:off x="457200" y="4872697"/>
            <a:ext cx="5767137"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Picture 2">
            <a:extLst>
              <a:ext uri="{FF2B5EF4-FFF2-40B4-BE49-F238E27FC236}">
                <a16:creationId xmlns:a16="http://schemas.microsoft.com/office/drawing/2014/main" id="{E2B263B7-F86B-CAE5-85BC-0CA0E37755A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385164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2pPr marL="685800" indent="-228600">
              <a:buFont typeface="System Font Regular"/>
              <a:buChar char="–"/>
              <a:defRPr/>
            </a:lvl2pPr>
            <a:lvl3pPr marL="1143000" indent="-228600">
              <a:buFont typeface="System Font Regular"/>
              <a:buChar char="▸"/>
              <a:defRPr/>
            </a:lvl3pPr>
            <a:lvl5pPr marL="2057400" indent="-2286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2361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gh Contrast 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1pPr>
              <a:defRPr>
                <a:solidFill>
                  <a:schemeClr val="bg1"/>
                </a:solidFill>
              </a:defRPr>
            </a:lvl1pPr>
            <a:lvl2pPr marL="685800" indent="-228600">
              <a:buFont typeface="System Font Regular"/>
              <a:buChar char="–"/>
              <a:defRPr>
                <a:solidFill>
                  <a:schemeClr val="bg1"/>
                </a:solidFill>
              </a:defRPr>
            </a:lvl2pPr>
            <a:lvl3pPr marL="1143000" indent="-228600">
              <a:buFont typeface="System Font Regular"/>
              <a:buChar char="▸"/>
              <a:defRPr>
                <a:solidFill>
                  <a:schemeClr val="bg1"/>
                </a:solidFill>
              </a:defRPr>
            </a:lvl3pPr>
            <a:lvl4pPr>
              <a:buClrTx/>
              <a:defRPr>
                <a:solidFill>
                  <a:schemeClr val="bg1"/>
                </a:solidFill>
              </a:defRPr>
            </a:lvl4pPr>
            <a:lvl5pPr marL="2057400" indent="-228600">
              <a:buClrTx/>
              <a:buFont typeface="System Font Regular"/>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2" name="Rectangle 1">
            <a:extLst>
              <a:ext uri="{FF2B5EF4-FFF2-40B4-BE49-F238E27FC236}">
                <a16:creationId xmlns:a16="http://schemas.microsoft.com/office/drawing/2014/main" id="{195C1373-60B4-5EE3-9F62-765D290939C3}"/>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D69AC11-9CEE-9920-30B8-3D928ADC4043}"/>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8" name="Picture 7" descr="Logo, icon&#10;&#10;Description automatically generated">
            <a:extLst>
              <a:ext uri="{FF2B5EF4-FFF2-40B4-BE49-F238E27FC236}">
                <a16:creationId xmlns:a16="http://schemas.microsoft.com/office/drawing/2014/main" id="{EA1A6667-D0A7-008F-D112-91E63AC4F613}"/>
              </a:ext>
            </a:extLst>
          </p:cNvPr>
          <p:cNvPicPr>
            <a:picLocks noChangeAspect="1"/>
          </p:cNvPicPr>
          <p:nvPr userDrawn="1"/>
        </p:nvPicPr>
        <p:blipFill>
          <a:blip r:embed="rId2"/>
          <a:stretch>
            <a:fillRect/>
          </a:stretch>
        </p:blipFill>
        <p:spPr>
          <a:xfrm>
            <a:off x="838200" y="6399543"/>
            <a:ext cx="457200" cy="338053"/>
          </a:xfrm>
          <a:prstGeom prst="rect">
            <a:avLst/>
          </a:prstGeom>
        </p:spPr>
      </p:pic>
    </p:spTree>
    <p:extLst>
      <p:ext uri="{BB962C8B-B14F-4D97-AF65-F5344CB8AC3E}">
        <p14:creationId xmlns:p14="http://schemas.microsoft.com/office/powerpoint/2010/main" val="3094996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6957"/>
            <a:ext cx="914400" cy="676105"/>
          </a:xfrm>
          <a:prstGeom prst="rect">
            <a:avLst/>
          </a:prstGeom>
        </p:spPr>
      </p:pic>
    </p:spTree>
    <p:extLst>
      <p:ext uri="{BB962C8B-B14F-4D97-AF65-F5344CB8AC3E}">
        <p14:creationId xmlns:p14="http://schemas.microsoft.com/office/powerpoint/2010/main" val="1722301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5" name="Picture 4" descr="Logo, icon&#10;&#10;Description automatically generated">
            <a:extLst>
              <a:ext uri="{FF2B5EF4-FFF2-40B4-BE49-F238E27FC236}">
                <a16:creationId xmlns:a16="http://schemas.microsoft.com/office/drawing/2014/main" id="{001B8539-FB3D-93B9-4902-F0D00F8C3D87}"/>
              </a:ext>
            </a:extLst>
          </p:cNvPr>
          <p:cNvPicPr>
            <a:picLocks noChangeAspect="1"/>
          </p:cNvPicPr>
          <p:nvPr userDrawn="1"/>
        </p:nvPicPr>
        <p:blipFill>
          <a:blip r:embed="rId4"/>
          <a:stretch>
            <a:fillRect/>
          </a:stretch>
        </p:blipFill>
        <p:spPr>
          <a:xfrm>
            <a:off x="831850" y="457200"/>
            <a:ext cx="914400" cy="676103"/>
          </a:xfrm>
          <a:prstGeom prst="rect">
            <a:avLst/>
          </a:prstGeom>
        </p:spPr>
      </p:pic>
    </p:spTree>
    <p:extLst>
      <p:ext uri="{BB962C8B-B14F-4D97-AF65-F5344CB8AC3E}">
        <p14:creationId xmlns:p14="http://schemas.microsoft.com/office/powerpoint/2010/main" val="101753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0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7200"/>
            <a:ext cx="914400" cy="675862"/>
          </a:xfrm>
          <a:prstGeom prst="rect">
            <a:avLst/>
          </a:prstGeom>
        </p:spPr>
      </p:pic>
    </p:spTree>
    <p:extLst>
      <p:ext uri="{BB962C8B-B14F-4D97-AF65-F5344CB8AC3E}">
        <p14:creationId xmlns:p14="http://schemas.microsoft.com/office/powerpoint/2010/main" val="3402298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0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7200"/>
            <a:ext cx="914400" cy="675862"/>
          </a:xfrm>
          <a:prstGeom prst="rect">
            <a:avLst/>
          </a:prstGeom>
        </p:spPr>
      </p:pic>
    </p:spTree>
    <p:extLst>
      <p:ext uri="{BB962C8B-B14F-4D97-AF65-F5344CB8AC3E}">
        <p14:creationId xmlns:p14="http://schemas.microsoft.com/office/powerpoint/2010/main" val="4290564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0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10" name="Picture 9">
            <a:extLst>
              <a:ext uri="{FF2B5EF4-FFF2-40B4-BE49-F238E27FC236}">
                <a16:creationId xmlns:a16="http://schemas.microsoft.com/office/drawing/2014/main" id="{1CC888EC-5CC3-DC8C-E66A-D6EC372056F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7200"/>
            <a:ext cx="914400" cy="675862"/>
          </a:xfrm>
          <a:prstGeom prst="rect">
            <a:avLst/>
          </a:prstGeom>
        </p:spPr>
      </p:pic>
    </p:spTree>
    <p:extLst>
      <p:ext uri="{BB962C8B-B14F-4D97-AF65-F5344CB8AC3E}">
        <p14:creationId xmlns:p14="http://schemas.microsoft.com/office/powerpoint/2010/main" val="3197996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06">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7200"/>
            <a:ext cx="914400" cy="675862"/>
          </a:xfrm>
          <a:prstGeom prst="rect">
            <a:avLst/>
          </a:prstGeom>
        </p:spPr>
      </p:pic>
    </p:spTree>
    <p:extLst>
      <p:ext uri="{BB962C8B-B14F-4D97-AF65-F5344CB8AC3E}">
        <p14:creationId xmlns:p14="http://schemas.microsoft.com/office/powerpoint/2010/main" val="2724238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07">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2B5CF3A5-F877-9F81-E4EE-AD605D4CC428}"/>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a:off x="11186160" y="0"/>
            <a:ext cx="1005840" cy="6858000"/>
          </a:xfrm>
          <a:prstGeom prst="rect">
            <a:avLst/>
          </a:prstGeom>
        </p:spPr>
      </p:pic>
      <p:pic>
        <p:nvPicPr>
          <p:cNvPr id="4" name="Picture 3">
            <a:extLst>
              <a:ext uri="{FF2B5EF4-FFF2-40B4-BE49-F238E27FC236}">
                <a16:creationId xmlns:a16="http://schemas.microsoft.com/office/drawing/2014/main" id="{9462C120-0683-12C1-AA96-D43AAA31519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7200"/>
            <a:ext cx="914400" cy="675862"/>
          </a:xfrm>
          <a:prstGeom prst="rect">
            <a:avLst/>
          </a:prstGeom>
        </p:spPr>
      </p:pic>
    </p:spTree>
    <p:extLst>
      <p:ext uri="{BB962C8B-B14F-4D97-AF65-F5344CB8AC3E}">
        <p14:creationId xmlns:p14="http://schemas.microsoft.com/office/powerpoint/2010/main" val="357192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48F3DCFA-F6A8-5A19-8402-9AACD4BED19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t="10126" b="59877"/>
          <a:stretch/>
        </p:blipFill>
        <p:spPr>
          <a:xfrm>
            <a:off x="-1" y="0"/>
            <a:ext cx="2334127" cy="6858000"/>
          </a:xfrm>
          <a:prstGeom prst="rect">
            <a:avLst/>
          </a:prstGeom>
        </p:spPr>
      </p:pic>
      <p:pic>
        <p:nvPicPr>
          <p:cNvPr id="7" name="Picture 6" descr="Logo, icon&#10;&#10;Description automatically generated">
            <a:extLst>
              <a:ext uri="{FF2B5EF4-FFF2-40B4-BE49-F238E27FC236}">
                <a16:creationId xmlns:a16="http://schemas.microsoft.com/office/drawing/2014/main" id="{05FE40C8-D0B0-1C14-2607-BC75D1B3E677}"/>
              </a:ext>
            </a:extLst>
          </p:cNvPr>
          <p:cNvPicPr>
            <a:picLocks noChangeAspect="1"/>
          </p:cNvPicPr>
          <p:nvPr userDrawn="1"/>
        </p:nvPicPr>
        <p:blipFill>
          <a:blip r:embed="rId4"/>
          <a:stretch>
            <a:fillRect/>
          </a:stretch>
        </p:blipFill>
        <p:spPr>
          <a:xfrm>
            <a:off x="9966960" y="457200"/>
            <a:ext cx="1371600" cy="1014153"/>
          </a:xfrm>
          <a:prstGeom prst="rect">
            <a:avLst/>
          </a:prstGeom>
        </p:spPr>
      </p:pic>
    </p:spTree>
    <p:extLst>
      <p:ext uri="{BB962C8B-B14F-4D97-AF65-F5344CB8AC3E}">
        <p14:creationId xmlns:p14="http://schemas.microsoft.com/office/powerpoint/2010/main" val="630220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E43DA-808B-A525-9707-F3AA55DDC23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Graphic 10">
            <a:extLst>
              <a:ext uri="{FF2B5EF4-FFF2-40B4-BE49-F238E27FC236}">
                <a16:creationId xmlns:a16="http://schemas.microsoft.com/office/drawing/2014/main" id="{F5EE318A-2A19-658B-0288-8FCAB842B47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3"/>
            <a:ext cx="1244733" cy="12192000"/>
          </a:xfrm>
          <a:prstGeom prst="rect">
            <a:avLst/>
          </a:prstGeom>
        </p:spPr>
      </p:pic>
      <p:pic>
        <p:nvPicPr>
          <p:cNvPr id="6" name="Picture 5">
            <a:extLst>
              <a:ext uri="{FF2B5EF4-FFF2-40B4-BE49-F238E27FC236}">
                <a16:creationId xmlns:a16="http://schemas.microsoft.com/office/drawing/2014/main" id="{29660C07-A17A-2F01-E1C8-8D55CBD9FEC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6957"/>
            <a:ext cx="914400" cy="676105"/>
          </a:xfrm>
          <a:prstGeom prst="rect">
            <a:avLst/>
          </a:prstGeom>
        </p:spPr>
      </p:pic>
    </p:spTree>
    <p:extLst>
      <p:ext uri="{BB962C8B-B14F-4D97-AF65-F5344CB8AC3E}">
        <p14:creationId xmlns:p14="http://schemas.microsoft.com/office/powerpoint/2010/main" val="3259784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09">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4D808-5630-C16C-B881-01EA7B65864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E3B7E39-79D0-1AA6-FD38-70339DB2EE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9B12FA1E-1B95-916C-DC39-0788447C963B}"/>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2F4CDB05-A003-2B66-84D4-2F6C4CE1A44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3" name="Picture 2">
            <a:extLst>
              <a:ext uri="{FF2B5EF4-FFF2-40B4-BE49-F238E27FC236}">
                <a16:creationId xmlns:a16="http://schemas.microsoft.com/office/drawing/2014/main" id="{45F613D6-4271-6C6F-FECB-6C08DBD9237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6957"/>
            <a:ext cx="914400" cy="676105"/>
          </a:xfrm>
          <a:prstGeom prst="rect">
            <a:avLst/>
          </a:prstGeom>
        </p:spPr>
      </p:pic>
    </p:spTree>
    <p:extLst>
      <p:ext uri="{BB962C8B-B14F-4D97-AF65-F5344CB8AC3E}">
        <p14:creationId xmlns:p14="http://schemas.microsoft.com/office/powerpoint/2010/main" val="1973547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1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13636-C971-588D-3E7C-4A10CCD5C0D4}"/>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0F5C93C-8726-D170-60B5-EB3AC5A3ACF8}"/>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FDA8137A-7632-EE67-2622-8B00F5A8D8E3}"/>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6E4C92AD-2226-4BD9-CFA8-C1DD03C8EEB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2B74FDC7-5B34-FCA8-D32E-072A022A02A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6957"/>
            <a:ext cx="914400" cy="676105"/>
          </a:xfrm>
          <a:prstGeom prst="rect">
            <a:avLst/>
          </a:prstGeom>
        </p:spPr>
      </p:pic>
    </p:spTree>
    <p:extLst>
      <p:ext uri="{BB962C8B-B14F-4D97-AF65-F5344CB8AC3E}">
        <p14:creationId xmlns:p14="http://schemas.microsoft.com/office/powerpoint/2010/main" val="3684347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E8E729-94CD-039A-139E-2ED8CE1E5D1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B5B4FC9-DAC3-234E-FB61-883705F40A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D0D33CB9-37D6-1A68-7978-1368293BB448}"/>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A37B2D3-1D95-BB5C-84B4-01FF22FE3F1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51C3F2EA-E8EB-41E6-BE01-C97F1A423F8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6957"/>
            <a:ext cx="914400" cy="676105"/>
          </a:xfrm>
          <a:prstGeom prst="rect">
            <a:avLst/>
          </a:prstGeom>
        </p:spPr>
      </p:pic>
    </p:spTree>
    <p:extLst>
      <p:ext uri="{BB962C8B-B14F-4D97-AF65-F5344CB8AC3E}">
        <p14:creationId xmlns:p14="http://schemas.microsoft.com/office/powerpoint/2010/main" val="818233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780ADE-B8D0-7F3F-3794-4CE0482568D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D95E97B-20AE-B4B7-2D5E-0803B1FD1057}"/>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CF636E5B-2926-8979-3166-AC8A82F7BD20}"/>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E077418-2372-3BE5-86D3-3B733156B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C536CD1C-1ED7-2002-3785-A47F9CB0458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6957"/>
            <a:ext cx="914400" cy="676105"/>
          </a:xfrm>
          <a:prstGeom prst="rect">
            <a:avLst/>
          </a:prstGeom>
        </p:spPr>
      </p:pic>
    </p:spTree>
    <p:extLst>
      <p:ext uri="{BB962C8B-B14F-4D97-AF65-F5344CB8AC3E}">
        <p14:creationId xmlns:p14="http://schemas.microsoft.com/office/powerpoint/2010/main" val="838043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1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286FF8-B0CD-25CE-5893-901C183BB16B}"/>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EFA3CC1-72A5-43D5-A577-77FC7FECAD80}"/>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838F42CD-AD03-43A8-A27C-257F8530235E}"/>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E0C76FA3-1AEE-AC27-8D0F-7A7899FB282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D9ACD266-1CE1-DE83-07EC-41F4BDCBC5E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6957"/>
            <a:ext cx="914400" cy="676105"/>
          </a:xfrm>
          <a:prstGeom prst="rect">
            <a:avLst/>
          </a:prstGeom>
        </p:spPr>
      </p:pic>
    </p:spTree>
    <p:extLst>
      <p:ext uri="{BB962C8B-B14F-4D97-AF65-F5344CB8AC3E}">
        <p14:creationId xmlns:p14="http://schemas.microsoft.com/office/powerpoint/2010/main" val="661610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1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C5EBC5-1CE3-16BC-DB77-A9DBF192FF4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02F0685-FCB1-FE66-AE0A-53B8D098BDE9}"/>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A32C7582-F0E3-11AB-C305-3F13FC22EF85}"/>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3F517D5A-AEAE-82C9-55C4-08D383EC0C6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000"/>
          <a:stretch/>
        </p:blipFill>
        <p:spPr>
          <a:xfrm rot="16200000">
            <a:off x="5473633" y="139634"/>
            <a:ext cx="1244733" cy="12192000"/>
          </a:xfrm>
          <a:prstGeom prst="rect">
            <a:avLst/>
          </a:prstGeom>
        </p:spPr>
      </p:pic>
      <p:pic>
        <p:nvPicPr>
          <p:cNvPr id="2" name="Picture 1">
            <a:extLst>
              <a:ext uri="{FF2B5EF4-FFF2-40B4-BE49-F238E27FC236}">
                <a16:creationId xmlns:a16="http://schemas.microsoft.com/office/drawing/2014/main" id="{9EF5F6D0-9288-451F-0283-CF635622011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850" y="456957"/>
            <a:ext cx="914400" cy="676105"/>
          </a:xfrm>
          <a:prstGeom prst="rect">
            <a:avLst/>
          </a:prstGeom>
        </p:spPr>
      </p:pic>
    </p:spTree>
    <p:extLst>
      <p:ext uri="{BB962C8B-B14F-4D97-AF65-F5344CB8AC3E}">
        <p14:creationId xmlns:p14="http://schemas.microsoft.com/office/powerpoint/2010/main" val="2755098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645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80467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9044848" y="1737360"/>
            <a:ext cx="2557872" cy="4389120"/>
          </a:xfrm>
          <a:solidFill>
            <a:schemeClr val="bg2"/>
          </a:solidFill>
        </p:spPr>
        <p:txBody>
          <a:bodyPr lIns="182880" tIns="182880" rIns="182880" bIns="182880" anchor="t">
            <a:noAutofit/>
          </a:bodyPr>
          <a:lstStyle>
            <a:lvl1pPr marL="0" indent="0">
              <a:buNone/>
              <a:defRPr sz="1800" b="1">
                <a:solidFill>
                  <a:schemeClr val="bg1"/>
                </a:solidFill>
              </a:defRPr>
            </a:lvl1pPr>
            <a:lvl2pPr marL="228600" indent="-228600">
              <a:buFont typeface="Arial" panose="020B0604020202020204" pitchFamily="34" charset="0"/>
              <a:buChar char="•"/>
              <a:tabLst/>
              <a:defRPr sz="1600" b="0">
                <a:solidFill>
                  <a:schemeClr val="bg1"/>
                </a:solidFill>
              </a:defRPr>
            </a:lvl2pPr>
            <a:lvl3pPr marL="914400" indent="0">
              <a:buNone/>
              <a:defRPr sz="1800" b="0">
                <a:solidFill>
                  <a:schemeClr val="bg1"/>
                </a:solidFill>
              </a:defRPr>
            </a:lvl3pPr>
            <a:lvl4pPr marL="1371600" indent="0">
              <a:buNone/>
              <a:defRPr sz="1800" b="0">
                <a:solidFill>
                  <a:schemeClr val="bg1"/>
                </a:solidFill>
              </a:defRPr>
            </a:lvl4pPr>
            <a:lvl5pPr marL="1828800" indent="0">
              <a:buNone/>
              <a:defRPr sz="1800"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81542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464410" y="1737361"/>
            <a:ext cx="5181600" cy="438911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814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0A75A-0C6C-A55A-8CCC-D41AC6613ED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7" name="Picture 6">
            <a:extLst>
              <a:ext uri="{FF2B5EF4-FFF2-40B4-BE49-F238E27FC236}">
                <a16:creationId xmlns:a16="http://schemas.microsoft.com/office/drawing/2014/main" id="{CEB6A70C-86A1-8466-17E9-21552663AC6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640821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Lar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337190" y="0"/>
            <a:ext cx="5854810" cy="6857999"/>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7722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Round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2F2BBC-4F4F-DB25-AA3C-EEA9CF03A074}"/>
              </a:ext>
            </a:extLst>
          </p:cNvPr>
          <p:cNvSpPr>
            <a:spLocks noGrp="1"/>
          </p:cNvSpPr>
          <p:nvPr>
            <p:ph type="pic" sz="quarter" idx="10"/>
          </p:nvPr>
        </p:nvSpPr>
        <p:spPr>
          <a:xfrm>
            <a:off x="6337190" y="0"/>
            <a:ext cx="5854810" cy="6857999"/>
          </a:xfrm>
          <a:custGeom>
            <a:avLst/>
            <a:gdLst>
              <a:gd name="connsiteX0" fmla="*/ 919761 w 5854810"/>
              <a:gd name="connsiteY0" fmla="*/ 0 h 6857999"/>
              <a:gd name="connsiteX1" fmla="*/ 5854810 w 5854810"/>
              <a:gd name="connsiteY1" fmla="*/ 0 h 6857999"/>
              <a:gd name="connsiteX2" fmla="*/ 5854810 w 5854810"/>
              <a:gd name="connsiteY2" fmla="*/ 6857999 h 6857999"/>
              <a:gd name="connsiteX3" fmla="*/ 919762 w 5854810"/>
              <a:gd name="connsiteY3" fmla="*/ 6857999 h 6857999"/>
              <a:gd name="connsiteX4" fmla="*/ 827724 w 5854810"/>
              <a:gd name="connsiteY4" fmla="*/ 6697929 h 6857999"/>
              <a:gd name="connsiteX5" fmla="*/ 0 w 5854810"/>
              <a:gd name="connsiteY5" fmla="*/ 3428999 h 6857999"/>
              <a:gd name="connsiteX6" fmla="*/ 827724 w 5854810"/>
              <a:gd name="connsiteY6" fmla="*/ 1600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810" h="6857999">
                <a:moveTo>
                  <a:pt x="919761" y="0"/>
                </a:moveTo>
                <a:lnTo>
                  <a:pt x="5854810" y="0"/>
                </a:lnTo>
                <a:lnTo>
                  <a:pt x="5854810" y="6857999"/>
                </a:lnTo>
                <a:lnTo>
                  <a:pt x="919762" y="6857999"/>
                </a:lnTo>
                <a:lnTo>
                  <a:pt x="827724" y="6697929"/>
                </a:lnTo>
                <a:cubicBezTo>
                  <a:pt x="299847" y="5726197"/>
                  <a:pt x="0" y="4612615"/>
                  <a:pt x="0" y="3428999"/>
                </a:cubicBezTo>
                <a:cubicBezTo>
                  <a:pt x="0" y="2245384"/>
                  <a:pt x="299847" y="1131802"/>
                  <a:pt x="827724" y="160069"/>
                </a:cubicBezTo>
                <a:close/>
              </a:path>
            </a:pathLst>
          </a:custGeom>
          <a:solidFill>
            <a:schemeClr val="bg1">
              <a:lumMod val="95000"/>
            </a:schemeClr>
          </a:solidFill>
        </p:spPr>
        <p:txBody>
          <a:bodyPr wrap="square">
            <a:noAutofit/>
          </a:bodyPr>
          <a:lstStyle>
            <a:lvl1pPr marL="0" indent="0">
              <a:buNone/>
              <a:defRPr sz="1800"/>
            </a:lvl1pPr>
          </a:lstStyle>
          <a:p>
            <a:r>
              <a:rPr lang="en-US"/>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5814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71DCF-1C97-4879-F38B-83F9F3A61AB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309360" y="1737360"/>
            <a:ext cx="5181600" cy="438912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1D5713C-8A7B-03A2-E75A-6760F2EBB1B8}"/>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2B3636-5753-0CC3-5C54-0C36BB462A8B}"/>
              </a:ext>
            </a:extLst>
          </p:cNvPr>
          <p:cNvSpPr txBox="1"/>
          <p:nvPr userDrawn="1"/>
        </p:nvSpPr>
        <p:spPr>
          <a:xfrm>
            <a:off x="11023261" y="6537698"/>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2527861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BB35E-4AE7-421D-5E83-AC48FF1FCB62}"/>
              </a:ext>
            </a:extLst>
          </p:cNvPr>
          <p:cNvSpPr>
            <a:spLocks noGrp="1"/>
          </p:cNvSpPr>
          <p:nvPr>
            <p:ph type="body" idx="1"/>
          </p:nvPr>
        </p:nvSpPr>
        <p:spPr>
          <a:xfrm>
            <a:off x="839788" y="1554480"/>
            <a:ext cx="5157787"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82D5C-B16A-6E41-69E7-2F7F310D6885}"/>
              </a:ext>
            </a:extLst>
          </p:cNvPr>
          <p:cNvSpPr>
            <a:spLocks noGrp="1"/>
          </p:cNvSpPr>
          <p:nvPr>
            <p:ph sz="half" idx="2"/>
          </p:nvPr>
        </p:nvSpPr>
        <p:spPr>
          <a:xfrm>
            <a:off x="839788" y="2377440"/>
            <a:ext cx="5157787"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FF26AD-D82A-3816-4E02-8BC69003165C}"/>
              </a:ext>
            </a:extLst>
          </p:cNvPr>
          <p:cNvSpPr>
            <a:spLocks noGrp="1"/>
          </p:cNvSpPr>
          <p:nvPr>
            <p:ph type="body" sz="quarter" idx="3"/>
          </p:nvPr>
        </p:nvSpPr>
        <p:spPr>
          <a:xfrm>
            <a:off x="6172200" y="1554480"/>
            <a:ext cx="5183188"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F85C9-D36E-F2D2-FDC1-53452716B649}"/>
              </a:ext>
            </a:extLst>
          </p:cNvPr>
          <p:cNvSpPr>
            <a:spLocks noGrp="1"/>
          </p:cNvSpPr>
          <p:nvPr>
            <p:ph sz="quarter" idx="4"/>
          </p:nvPr>
        </p:nvSpPr>
        <p:spPr>
          <a:xfrm>
            <a:off x="6172200" y="2377440"/>
            <a:ext cx="5183188"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A41232-EEF0-0177-7D0A-F31462F3BDFB}"/>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BA68C4B5-4C19-C1C2-A961-59875189300E}"/>
              </a:ext>
              <a:ext uri="{C183D7F6-B498-43B3-948B-1728B52AA6E4}">
                <adec:decorative xmlns:adec="http://schemas.microsoft.com/office/drawing/2017/decorative" val="1"/>
              </a:ext>
            </a:extLst>
          </p:cNvPr>
          <p:cNvCxnSpPr/>
          <p:nvPr userDrawn="1"/>
        </p:nvCxnSpPr>
        <p:spPr>
          <a:xfrm>
            <a:off x="838200" y="2289976"/>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5C8A19-F383-7FAA-0F3A-AFC92046E774}"/>
              </a:ext>
              <a:ext uri="{C183D7F6-B498-43B3-948B-1728B52AA6E4}">
                <adec:decorative xmlns:adec="http://schemas.microsoft.com/office/drawing/2017/decorative" val="1"/>
              </a:ext>
            </a:extLst>
          </p:cNvPr>
          <p:cNvCxnSpPr/>
          <p:nvPr userDrawn="1"/>
        </p:nvCxnSpPr>
        <p:spPr>
          <a:xfrm>
            <a:off x="838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602B8A-AEF9-E95F-7A2E-8478D747DBCB}"/>
              </a:ext>
              <a:ext uri="{C183D7F6-B498-43B3-948B-1728B52AA6E4}">
                <adec:decorative xmlns:adec="http://schemas.microsoft.com/office/drawing/2017/decorative" val="1"/>
              </a:ext>
            </a:extLst>
          </p:cNvPr>
          <p:cNvCxnSpPr/>
          <p:nvPr userDrawn="1"/>
        </p:nvCxnSpPr>
        <p:spPr>
          <a:xfrm>
            <a:off x="6172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632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4521529"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8D605F8-6B7E-387D-3810-D29E5945AEF8}"/>
              </a:ext>
            </a:extLst>
          </p:cNvPr>
          <p:cNvSpPr>
            <a:spLocks noGrp="1"/>
          </p:cNvSpPr>
          <p:nvPr>
            <p:ph sz="half" idx="10"/>
          </p:nvPr>
        </p:nvSpPr>
        <p:spPr>
          <a:xfrm>
            <a:off x="8204858"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4570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0E72-9C96-E6B0-856A-DF4F45E213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5775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154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54F5532-9369-6C39-6006-0100A983969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0128" r="50000" b="9806"/>
          <a:stretch/>
        </p:blipFill>
        <p:spPr>
          <a:xfrm rot="10800000">
            <a:off x="0" y="-2"/>
            <a:ext cx="874498" cy="6858001"/>
          </a:xfrm>
          <a:prstGeom prst="rect">
            <a:avLst/>
          </a:prstGeom>
        </p:spPr>
      </p:pic>
      <p:pic>
        <p:nvPicPr>
          <p:cNvPr id="3" name="Graphic 2">
            <a:extLst>
              <a:ext uri="{FF2B5EF4-FFF2-40B4-BE49-F238E27FC236}">
                <a16:creationId xmlns:a16="http://schemas.microsoft.com/office/drawing/2014/main" id="{DCB94013-9112-F37A-8BFC-C482841B9B8E}"/>
              </a:ext>
              <a:ext uri="{C183D7F6-B498-43B3-948B-1728B52AA6E4}">
                <adec:decorative xmlns:adec="http://schemas.microsoft.com/office/drawing/2017/decorative" val="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10128" r="50000" b="9806"/>
          <a:stretch/>
        </p:blipFill>
        <p:spPr>
          <a:xfrm>
            <a:off x="11317502" y="-2"/>
            <a:ext cx="874498" cy="6858001"/>
          </a:xfrm>
          <a:prstGeom prst="rect">
            <a:avLst/>
          </a:prstGeom>
        </p:spPr>
      </p:pic>
      <p:sp>
        <p:nvSpPr>
          <p:cNvPr id="5" name="Text Placeholder 4">
            <a:extLst>
              <a:ext uri="{FF2B5EF4-FFF2-40B4-BE49-F238E27FC236}">
                <a16:creationId xmlns:a16="http://schemas.microsoft.com/office/drawing/2014/main" id="{F678D837-C30B-A09B-8F9C-032FFEB96545}"/>
              </a:ext>
            </a:extLst>
          </p:cNvPr>
          <p:cNvSpPr>
            <a:spLocks noGrp="1"/>
          </p:cNvSpPr>
          <p:nvPr>
            <p:ph type="body" sz="quarter" idx="10"/>
          </p:nvPr>
        </p:nvSpPr>
        <p:spPr>
          <a:xfrm>
            <a:off x="2510631" y="2035173"/>
            <a:ext cx="7170738" cy="2787650"/>
          </a:xfrm>
          <a:solidFill>
            <a:schemeClr val="bg1">
              <a:lumMod val="95000"/>
            </a:schemeClr>
          </a:solidFill>
        </p:spPr>
        <p:txBody>
          <a:bodyPr anchor="ctr">
            <a:normAutofit/>
          </a:bodyPr>
          <a:lstStyle>
            <a:lvl1pPr marL="0" indent="0">
              <a:buNone/>
              <a:defRPr sz="4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708297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2735A0E1-12D5-8DB3-213E-BB50AEE4F9D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7" name="Graphic 6">
            <a:extLst>
              <a:ext uri="{FF2B5EF4-FFF2-40B4-BE49-F238E27FC236}">
                <a16:creationId xmlns:a16="http://schemas.microsoft.com/office/drawing/2014/main" id="{E6F2839C-D42A-A40D-1516-857CE5AA6D5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4"/>
          <a:stretch>
            <a:fillRect/>
          </a:stretch>
        </p:blipFill>
        <p:spPr>
          <a:xfrm>
            <a:off x="5181599" y="640080"/>
            <a:ext cx="1828800" cy="1352208"/>
          </a:xfrm>
          <a:prstGeom prst="rect">
            <a:avLst/>
          </a:prstGeom>
        </p:spPr>
      </p:pic>
    </p:spTree>
    <p:extLst>
      <p:ext uri="{BB962C8B-B14F-4D97-AF65-F5344CB8AC3E}">
        <p14:creationId xmlns:p14="http://schemas.microsoft.com/office/powerpoint/2010/main" val="2635720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3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5648" y="2560320"/>
            <a:ext cx="8686800" cy="1828800"/>
          </a:xfrm>
        </p:spPr>
        <p:txBody>
          <a:bodyPr anchor="b">
            <a:normAutofit/>
          </a:bodyPr>
          <a:lstStyle>
            <a:lvl1pPr algn="ctr">
              <a:defRPr sz="44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5648" y="4663440"/>
            <a:ext cx="8686800" cy="1371600"/>
          </a:xfrm>
        </p:spPr>
        <p:txBody>
          <a:bodyPr>
            <a:normAutofit/>
          </a:bodyPr>
          <a:lstStyle>
            <a:lvl1pPr marL="0" indent="0" algn="ctr">
              <a:spcAft>
                <a:spcPts val="600"/>
              </a:spcAft>
              <a:buNone/>
              <a:defRPr sz="16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0283A1B5-7187-48AE-6850-D02566770AD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rot="10800000">
            <a:off x="0" y="-2"/>
            <a:ext cx="1167892" cy="6858001"/>
          </a:xfrm>
          <a:prstGeom prst="rect">
            <a:avLst/>
          </a:prstGeom>
        </p:spPr>
      </p:pic>
      <p:pic>
        <p:nvPicPr>
          <p:cNvPr id="9" name="Graphic 8">
            <a:extLst>
              <a:ext uri="{FF2B5EF4-FFF2-40B4-BE49-F238E27FC236}">
                <a16:creationId xmlns:a16="http://schemas.microsoft.com/office/drawing/2014/main" id="{00977F7F-1215-C94D-B95A-D9DF0A5242E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18" r="50000" b="20130"/>
          <a:stretch/>
        </p:blipFill>
        <p:spPr>
          <a:xfrm>
            <a:off x="11024107" y="-2"/>
            <a:ext cx="1167892" cy="6858001"/>
          </a:xfrm>
          <a:prstGeom prst="rect">
            <a:avLst/>
          </a:prstGeom>
        </p:spPr>
      </p:pic>
      <p:pic>
        <p:nvPicPr>
          <p:cNvPr id="6" name="Picture 5" descr="Logo, icon&#10;&#10;Description automatically generated">
            <a:extLst>
              <a:ext uri="{FF2B5EF4-FFF2-40B4-BE49-F238E27FC236}">
                <a16:creationId xmlns:a16="http://schemas.microsoft.com/office/drawing/2014/main" id="{A0F10A52-D242-3F83-785F-0FAF20AA1D4F}"/>
              </a:ext>
            </a:extLst>
          </p:cNvPr>
          <p:cNvPicPr>
            <a:picLocks noChangeAspect="1"/>
          </p:cNvPicPr>
          <p:nvPr userDrawn="1"/>
        </p:nvPicPr>
        <p:blipFill>
          <a:blip r:embed="rId4"/>
          <a:stretch>
            <a:fillRect/>
          </a:stretch>
        </p:blipFill>
        <p:spPr>
          <a:xfrm>
            <a:off x="5181600" y="640080"/>
            <a:ext cx="1828800" cy="1352204"/>
          </a:xfrm>
          <a:prstGeom prst="rect">
            <a:avLst/>
          </a:prstGeom>
        </p:spPr>
      </p:pic>
    </p:spTree>
    <p:extLst>
      <p:ext uri="{BB962C8B-B14F-4D97-AF65-F5344CB8AC3E}">
        <p14:creationId xmlns:p14="http://schemas.microsoft.com/office/powerpoint/2010/main" val="86548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96A4F2-06E1-BB0E-A614-8092693C85C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9963" r="50000" b="20427"/>
          <a:stretch/>
        </p:blipFill>
        <p:spPr>
          <a:xfrm rot="10800000">
            <a:off x="0" y="0"/>
            <a:ext cx="1005840" cy="6858000"/>
          </a:xfrm>
          <a:prstGeom prst="rect">
            <a:avLst/>
          </a:prstGeom>
        </p:spPr>
      </p:pic>
      <p:pic>
        <p:nvPicPr>
          <p:cNvPr id="4" name="Picture 3">
            <a:extLst>
              <a:ext uri="{FF2B5EF4-FFF2-40B4-BE49-F238E27FC236}">
                <a16:creationId xmlns:a16="http://schemas.microsoft.com/office/drawing/2014/main" id="{D4796322-8C59-10E5-F130-B7FEAF4770DE}"/>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419284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38CCE7-389C-7B48-AD70-1E49F6E83DF4}"/>
              </a:ext>
            </a:extLst>
          </p:cNvPr>
          <p:cNvSpPr>
            <a:spLocks noGrp="1"/>
          </p:cNvSpPr>
          <p:nvPr>
            <p:ph type="sldNum" sz="quarter" idx="12"/>
          </p:nvPr>
        </p:nvSpPr>
        <p:spPr>
          <a:xfrm>
            <a:off x="8610600" y="6512231"/>
            <a:ext cx="2743200" cy="365125"/>
          </a:xfrm>
        </p:spPr>
        <p:txBody>
          <a:bodyPr/>
          <a:lstStyle>
            <a:lvl1pPr>
              <a:defRPr>
                <a:solidFill>
                  <a:schemeClr val="bg1"/>
                </a:solidFill>
              </a:defRPr>
            </a:lvl1pPr>
          </a:lstStyle>
          <a:p>
            <a:fld id="{D9C1C1D7-FE46-C245-90C5-E97224772A3A}" type="slidenum">
              <a:rPr lang="en-US" smtClean="0"/>
              <a:pPr/>
              <a:t>‹#›</a:t>
            </a:fld>
            <a:endParaRPr lang="en-US"/>
          </a:p>
        </p:txBody>
      </p:sp>
    </p:spTree>
    <p:extLst>
      <p:ext uri="{BB962C8B-B14F-4D97-AF65-F5344CB8AC3E}">
        <p14:creationId xmlns:p14="http://schemas.microsoft.com/office/powerpoint/2010/main" val="873646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Section Header Black">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9628" y="2464970"/>
            <a:ext cx="10591800" cy="1905000"/>
          </a:xfrm>
        </p:spPr>
        <p:txBody>
          <a:bodyPr tIns="45685" bIns="45685" anchor="ctr" anchorCtr="0">
            <a:noAutofit/>
          </a:bodyPr>
          <a:lstStyle>
            <a:lvl1pPr marL="0" indent="0" algn="ctr">
              <a:lnSpc>
                <a:spcPts val="5591"/>
              </a:lnSpc>
              <a:spcBef>
                <a:spcPts val="0"/>
              </a:spcBef>
              <a:buNone/>
              <a:defRPr sz="4875" b="0" i="0">
                <a:solidFill>
                  <a:schemeClr val="bg1"/>
                </a:solidFill>
                <a:latin typeface="+mj-lt"/>
                <a:cs typeface="Arial" panose="020B0604020202020204" pitchFamily="34" charset="0"/>
              </a:defRPr>
            </a:lvl1pPr>
            <a:lvl2pPr marL="444976" indent="0">
              <a:buNone/>
              <a:defRPr sz="1800">
                <a:solidFill>
                  <a:schemeClr val="tx1">
                    <a:tint val="75000"/>
                  </a:schemeClr>
                </a:solidFill>
              </a:defRPr>
            </a:lvl2pPr>
            <a:lvl3pPr marL="889952" indent="0">
              <a:buNone/>
              <a:defRPr sz="1575">
                <a:solidFill>
                  <a:schemeClr val="tx1">
                    <a:tint val="75000"/>
                  </a:schemeClr>
                </a:solidFill>
              </a:defRPr>
            </a:lvl3pPr>
            <a:lvl4pPr marL="1334927" indent="0">
              <a:buNone/>
              <a:defRPr sz="1350">
                <a:solidFill>
                  <a:schemeClr val="tx1">
                    <a:tint val="75000"/>
                  </a:schemeClr>
                </a:solidFill>
              </a:defRPr>
            </a:lvl4pPr>
            <a:lvl5pPr marL="1779902" indent="0">
              <a:buNone/>
              <a:defRPr sz="1350">
                <a:solidFill>
                  <a:schemeClr val="tx1">
                    <a:tint val="75000"/>
                  </a:schemeClr>
                </a:solidFill>
              </a:defRPr>
            </a:lvl5pPr>
            <a:lvl6pPr marL="2224880" indent="0">
              <a:buNone/>
              <a:defRPr sz="1350">
                <a:solidFill>
                  <a:schemeClr val="tx1">
                    <a:tint val="75000"/>
                  </a:schemeClr>
                </a:solidFill>
              </a:defRPr>
            </a:lvl6pPr>
            <a:lvl7pPr marL="2669853" indent="0">
              <a:buNone/>
              <a:defRPr sz="1350">
                <a:solidFill>
                  <a:schemeClr val="tx1">
                    <a:tint val="75000"/>
                  </a:schemeClr>
                </a:solidFill>
              </a:defRPr>
            </a:lvl7pPr>
            <a:lvl8pPr marL="3114830" indent="0">
              <a:buNone/>
              <a:defRPr sz="1350">
                <a:solidFill>
                  <a:schemeClr val="tx1">
                    <a:tint val="75000"/>
                  </a:schemeClr>
                </a:solidFill>
              </a:defRPr>
            </a:lvl8pPr>
            <a:lvl9pPr marL="3559805" indent="0">
              <a:buNone/>
              <a:defRPr sz="13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2161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Body Layout">
    <p:spTree>
      <p:nvGrpSpPr>
        <p:cNvPr id="1" name=""/>
        <p:cNvGrpSpPr/>
        <p:nvPr/>
      </p:nvGrpSpPr>
      <p:grpSpPr>
        <a:xfrm>
          <a:off x="0" y="0"/>
          <a:ext cx="0" cy="0"/>
          <a:chOff x="0" y="0"/>
          <a:chExt cx="0" cy="0"/>
        </a:xfrm>
      </p:grpSpPr>
      <p:sp>
        <p:nvSpPr>
          <p:cNvPr id="2" name="Title 1"/>
          <p:cNvSpPr>
            <a:spLocks noGrp="1"/>
          </p:cNvSpPr>
          <p:nvPr>
            <p:ph type="title"/>
          </p:nvPr>
        </p:nvSpPr>
        <p:spPr>
          <a:xfrm>
            <a:off x="601297" y="362886"/>
            <a:ext cx="11002334" cy="1077322"/>
          </a:xfrm>
          <a:noFill/>
          <a:ln>
            <a:noFill/>
          </a:ln>
        </p:spPr>
        <p:txBody>
          <a:bodyPr vert="horz" wrap="square" lIns="0" tIns="45720" rIns="0" bIns="45720" numCol="1" anchor="ctr" anchorCtr="0" compatLnSpc="1">
            <a:prstTxWarp prst="textNoShape">
              <a:avLst/>
            </a:prstTxWarp>
          </a:bodyPr>
          <a:lstStyle>
            <a:lvl1pPr>
              <a:defRPr lang="en-US"/>
            </a:lvl1pPr>
          </a:lstStyle>
          <a:p>
            <a:pPr lvl="0"/>
            <a:r>
              <a:rPr lang="en-US"/>
              <a:t>Click to edit Master title style</a:t>
            </a:r>
          </a:p>
        </p:txBody>
      </p:sp>
      <p:sp>
        <p:nvSpPr>
          <p:cNvPr id="4" name="Text Placeholder 2"/>
          <p:cNvSpPr>
            <a:spLocks noGrp="1"/>
          </p:cNvSpPr>
          <p:nvPr>
            <p:ph idx="1"/>
          </p:nvPr>
        </p:nvSpPr>
        <p:spPr bwMode="auto">
          <a:xfrm>
            <a:off x="602519" y="1938984"/>
            <a:ext cx="11002334" cy="4025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 name="Slide Number Placeholder 2"/>
          <p:cNvSpPr>
            <a:spLocks noGrp="1"/>
          </p:cNvSpPr>
          <p:nvPr>
            <p:ph type="sldNum" sz="quarter" idx="10"/>
          </p:nvPr>
        </p:nvSpPr>
        <p:spPr/>
        <p:txBody>
          <a:bodyPr/>
          <a:lstStyle>
            <a:lvl1pPr>
              <a:defRPr/>
            </a:lvl1pPr>
          </a:lstStyle>
          <a:p>
            <a:pPr>
              <a:defRPr/>
            </a:pPr>
            <a:fld id="{4C0A3798-3E55-40AD-888C-464D28038119}" type="slidenum">
              <a:rPr lang="en-US"/>
              <a:pPr>
                <a:defRPr/>
              </a:pPr>
              <a:t>‹#›</a:t>
            </a:fld>
            <a:endParaRPr lang="en-US"/>
          </a:p>
        </p:txBody>
      </p:sp>
      <p:sp>
        <p:nvSpPr>
          <p:cNvPr id="8" name="Footer Placeholder 4">
            <a:extLst>
              <a:ext uri="{FF2B5EF4-FFF2-40B4-BE49-F238E27FC236}">
                <a16:creationId xmlns:a16="http://schemas.microsoft.com/office/drawing/2014/main" id="{CF257E8A-36EE-474B-A8C2-3D2AFB98196E}"/>
              </a:ext>
            </a:extLst>
          </p:cNvPr>
          <p:cNvSpPr>
            <a:spLocks noGrp="1"/>
          </p:cNvSpPr>
          <p:nvPr>
            <p:ph type="ftr" sz="quarter" idx="3"/>
          </p:nvPr>
        </p:nvSpPr>
        <p:spPr>
          <a:xfrm>
            <a:off x="591859" y="1503825"/>
            <a:ext cx="11003097" cy="365760"/>
          </a:xfrm>
          <a:prstGeom prst="rect">
            <a:avLst/>
          </a:prstGeom>
          <a:noFill/>
          <a:ln>
            <a:noFill/>
          </a:ln>
        </p:spPr>
        <p:txBody>
          <a:bodyPr vert="horz" wrap="square" lIns="0" tIns="0" rIns="0" bIns="0" numCol="1" anchor="ctr" anchorCtr="0" compatLnSpc="1">
            <a:prstTxWarp prst="textNoShape">
              <a:avLst/>
            </a:prstTxWarp>
          </a:bodyPr>
          <a:lstStyle>
            <a:lvl1pPr>
              <a:defRPr lang="en-US" smtClean="0"/>
            </a:lvl1pPr>
          </a:lstStyle>
          <a:p>
            <a:r>
              <a:rPr lang="en-US"/>
              <a:t>Subtitle</a:t>
            </a:r>
          </a:p>
        </p:txBody>
      </p:sp>
    </p:spTree>
    <p:extLst>
      <p:ext uri="{BB962C8B-B14F-4D97-AF65-F5344CB8AC3E}">
        <p14:creationId xmlns:p14="http://schemas.microsoft.com/office/powerpoint/2010/main" val="1234053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0E7A2266-285D-F2F4-E718-1DEDE65A812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pic>
        <p:nvPicPr>
          <p:cNvPr id="4" name="Picture 3">
            <a:extLst>
              <a:ext uri="{FF2B5EF4-FFF2-40B4-BE49-F238E27FC236}">
                <a16:creationId xmlns:a16="http://schemas.microsoft.com/office/drawing/2014/main" id="{80EBC36D-8FD3-7D0F-444A-760D3F93029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6350"/>
            <a:ext cx="2387600" cy="6845300"/>
          </a:xfrm>
          <a:prstGeom prst="rect">
            <a:avLst/>
          </a:prstGeom>
        </p:spPr>
      </p:pic>
    </p:spTree>
    <p:extLst>
      <p:ext uri="{BB962C8B-B14F-4D97-AF65-F5344CB8AC3E}">
        <p14:creationId xmlns:p14="http://schemas.microsoft.com/office/powerpoint/2010/main" val="2556741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1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651760" y="2393022"/>
            <a:ext cx="8686800" cy="2387600"/>
          </a:xfrm>
        </p:spPr>
        <p:txBody>
          <a:bodyPr anchor="b">
            <a:normAutofit/>
          </a:bodyPr>
          <a:lstStyle>
            <a:lvl1pPr algn="l">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651760" y="4872697"/>
            <a:ext cx="8686800" cy="1655762"/>
          </a:xfrm>
        </p:spPr>
        <p:txBody>
          <a:bodyPr/>
          <a:lstStyle>
            <a:lvl1pPr marL="0" indent="0" algn="l">
              <a:buNone/>
              <a:defRPr sz="24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Logo, icon&#10;&#10;Description automatically generated">
            <a:extLst>
              <a:ext uri="{FF2B5EF4-FFF2-40B4-BE49-F238E27FC236}">
                <a16:creationId xmlns:a16="http://schemas.microsoft.com/office/drawing/2014/main" id="{05FE40C8-D0B0-1C14-2607-BC75D1B3E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66960" y="457200"/>
            <a:ext cx="1371600" cy="1014153"/>
          </a:xfrm>
          <a:prstGeom prst="rect">
            <a:avLst/>
          </a:prstGeom>
        </p:spPr>
      </p:pic>
      <p:pic>
        <p:nvPicPr>
          <p:cNvPr id="4" name="Picture 3">
            <a:extLst>
              <a:ext uri="{FF2B5EF4-FFF2-40B4-BE49-F238E27FC236}">
                <a16:creationId xmlns:a16="http://schemas.microsoft.com/office/drawing/2014/main" id="{A7FAEB07-27DD-B3B5-F66E-1518A74C93A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6350"/>
            <a:ext cx="2387600" cy="6845300"/>
          </a:xfrm>
          <a:prstGeom prst="rect">
            <a:avLst/>
          </a:prstGeom>
        </p:spPr>
      </p:pic>
    </p:spTree>
    <p:extLst>
      <p:ext uri="{BB962C8B-B14F-4D97-AF65-F5344CB8AC3E}">
        <p14:creationId xmlns:p14="http://schemas.microsoft.com/office/powerpoint/2010/main" val="685539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0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0A75A-0C6C-A55A-8CCC-D41AC6613ED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CEB6A70C-86A1-8466-17E9-21552663AC6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pic>
        <p:nvPicPr>
          <p:cNvPr id="6" name="Picture 5">
            <a:extLst>
              <a:ext uri="{FF2B5EF4-FFF2-40B4-BE49-F238E27FC236}">
                <a16:creationId xmlns:a16="http://schemas.microsoft.com/office/drawing/2014/main" id="{36CD43D8-669A-BC3E-51C1-A7A3AE7A831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016000" cy="6845300"/>
          </a:xfrm>
          <a:prstGeom prst="rect">
            <a:avLst/>
          </a:prstGeom>
        </p:spPr>
      </p:pic>
    </p:spTree>
    <p:extLst>
      <p:ext uri="{BB962C8B-B14F-4D97-AF65-F5344CB8AC3E}">
        <p14:creationId xmlns:p14="http://schemas.microsoft.com/office/powerpoint/2010/main" val="4301946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0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96A4F2-06E1-BB0E-A614-8092693C85C8}"/>
              </a:ext>
              <a:ext uri="{C183D7F6-B498-43B3-948B-1728B52AA6E4}">
                <adec:decorative xmlns:adec="http://schemas.microsoft.com/office/drawing/2017/decorative" val="1"/>
              </a:ext>
            </a:extLst>
          </p:cNvPr>
          <p:cNvSpPr/>
          <p:nvPr userDrawn="1"/>
        </p:nvSpPr>
        <p:spPr>
          <a:xfrm>
            <a:off x="0" y="0"/>
            <a:ext cx="12192000" cy="1828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524000" y="2393022"/>
            <a:ext cx="981456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524000" y="4872697"/>
            <a:ext cx="981456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D4796322-8C59-10E5-F130-B7FEAF4770D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pic>
        <p:nvPicPr>
          <p:cNvPr id="6" name="Picture 5">
            <a:extLst>
              <a:ext uri="{FF2B5EF4-FFF2-40B4-BE49-F238E27FC236}">
                <a16:creationId xmlns:a16="http://schemas.microsoft.com/office/drawing/2014/main" id="{743A4BE0-158C-5C64-2297-CA95D03BE71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1016000" cy="6845300"/>
          </a:xfrm>
          <a:prstGeom prst="rect">
            <a:avLst/>
          </a:prstGeom>
        </p:spPr>
      </p:pic>
    </p:spTree>
    <p:extLst>
      <p:ext uri="{BB962C8B-B14F-4D97-AF65-F5344CB8AC3E}">
        <p14:creationId xmlns:p14="http://schemas.microsoft.com/office/powerpoint/2010/main" val="4109240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F43DC607-F303-DF9E-E776-3B8BB9FBA1C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pic>
        <p:nvPicPr>
          <p:cNvPr id="7" name="Picture 6">
            <a:extLst>
              <a:ext uri="{FF2B5EF4-FFF2-40B4-BE49-F238E27FC236}">
                <a16:creationId xmlns:a16="http://schemas.microsoft.com/office/drawing/2014/main" id="{CC2E17C9-8DA9-365D-9D11-E9B0FFC5796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6350"/>
            <a:ext cx="1384300" cy="6845300"/>
          </a:xfrm>
          <a:prstGeom prst="rect">
            <a:avLst/>
          </a:prstGeom>
        </p:spPr>
      </p:pic>
    </p:spTree>
    <p:extLst>
      <p:ext uri="{BB962C8B-B14F-4D97-AF65-F5344CB8AC3E}">
        <p14:creationId xmlns:p14="http://schemas.microsoft.com/office/powerpoint/2010/main" val="3526279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029A2F9A-1BDF-82C4-80A9-2E2C60A9694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66960" y="457200"/>
            <a:ext cx="1371600" cy="1014158"/>
          </a:xfrm>
          <a:prstGeom prst="rect">
            <a:avLst/>
          </a:prstGeom>
        </p:spPr>
      </p:pic>
      <p:pic>
        <p:nvPicPr>
          <p:cNvPr id="7" name="Picture 6">
            <a:extLst>
              <a:ext uri="{FF2B5EF4-FFF2-40B4-BE49-F238E27FC236}">
                <a16:creationId xmlns:a16="http://schemas.microsoft.com/office/drawing/2014/main" id="{84FD29FB-9BF3-2631-65F9-8EAEDC6BF10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6350"/>
            <a:ext cx="1384300" cy="6845300"/>
          </a:xfrm>
          <a:prstGeom prst="rect">
            <a:avLst/>
          </a:prstGeom>
        </p:spPr>
      </p:pic>
    </p:spTree>
    <p:extLst>
      <p:ext uri="{BB962C8B-B14F-4D97-AF65-F5344CB8AC3E}">
        <p14:creationId xmlns:p14="http://schemas.microsoft.com/office/powerpoint/2010/main" val="33636523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07">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53AAEFE-54C6-0552-A738-85288D954227}"/>
              </a:ext>
            </a:extLst>
          </p:cNvPr>
          <p:cNvSpPr>
            <a:spLocks noGrp="1"/>
          </p:cNvSpPr>
          <p:nvPr>
            <p:ph type="pic" sz="quarter" idx="10"/>
          </p:nvPr>
        </p:nvSpPr>
        <p:spPr>
          <a:xfrm>
            <a:off x="5839493" y="274320"/>
            <a:ext cx="6217920" cy="6217920"/>
          </a:xfrm>
          <a:prstGeom prst="ellipse">
            <a:avLst/>
          </a:prstGeom>
          <a:solidFill>
            <a:schemeClr val="bg1">
              <a:lumMod val="95000"/>
            </a:schemeClr>
          </a:solidFill>
        </p:spPr>
        <p:txBody>
          <a:bodyPr>
            <a:normAutofit/>
          </a:bodyPr>
          <a:lstStyle>
            <a:lvl1pPr marL="0" indent="0">
              <a:buNone/>
              <a:defRPr sz="1600"/>
            </a:lvl1pPr>
          </a:lstStyle>
          <a:p>
            <a:r>
              <a:rPr lang="en-US" dirty="0"/>
              <a:t>Click icon to add picture</a:t>
            </a:r>
          </a:p>
        </p:txBody>
      </p:sp>
      <p:sp>
        <p:nvSpPr>
          <p:cNvPr id="14" name="Rectangle 13">
            <a:extLst>
              <a:ext uri="{FF2B5EF4-FFF2-40B4-BE49-F238E27FC236}">
                <a16:creationId xmlns:a16="http://schemas.microsoft.com/office/drawing/2014/main" id="{4DDC346F-5173-D218-D97F-5C56440A2451}"/>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200" y="2393022"/>
            <a:ext cx="6308203" cy="2387600"/>
          </a:xfrm>
        </p:spPr>
        <p:txBody>
          <a:bodyPr anchor="b">
            <a:normAutofit/>
          </a:bodyPr>
          <a:lstStyle>
            <a:lvl1pPr algn="l">
              <a:defRPr sz="5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200" y="4872697"/>
            <a:ext cx="6308203"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29DCDD8E-03DC-A128-7864-7FFB666CC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152009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0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0" y="0"/>
            <a:ext cx="1371600" cy="6858000"/>
          </a:xfrm>
          <a:prstGeom prst="rect">
            <a:avLst/>
          </a:prstGeom>
        </p:spPr>
      </p:pic>
      <p:pic>
        <p:nvPicPr>
          <p:cNvPr id="6" name="Picture 5">
            <a:extLst>
              <a:ext uri="{FF2B5EF4-FFF2-40B4-BE49-F238E27FC236}">
                <a16:creationId xmlns:a16="http://schemas.microsoft.com/office/drawing/2014/main" id="{F43DC607-F303-DF9E-E776-3B8BB9FBA1C2}"/>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7371948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0" y="0"/>
            <a:ext cx="12192000" cy="5029200"/>
          </a:xfrm>
          <a:solidFill>
            <a:schemeClr val="bg1">
              <a:lumMod val="95000"/>
            </a:schemeClr>
          </a:solidFill>
        </p:spPr>
        <p:txBody>
          <a:bodyPr>
            <a:normAutofit/>
          </a:bodyPr>
          <a:lstStyle>
            <a:lvl1pPr marL="0" indent="0">
              <a:buNone/>
              <a:defRPr sz="1800"/>
            </a:lvl1pPr>
          </a:lstStyle>
          <a:p>
            <a:r>
              <a:rPr lang="en-US" dirty="0"/>
              <a:t>Click icon to add picture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D9C8509E-95B4-329A-FDD8-B938F2B65F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2615908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Picture Placeholder 5">
            <a:extLst>
              <a:ext uri="{FF2B5EF4-FFF2-40B4-BE49-F238E27FC236}">
                <a16:creationId xmlns:a16="http://schemas.microsoft.com/office/drawing/2014/main" id="{C51652F3-1AC4-E009-8EBA-62F08BE9D3BC}"/>
              </a:ext>
            </a:extLst>
          </p:cNvPr>
          <p:cNvSpPr>
            <a:spLocks noGrp="1"/>
          </p:cNvSpPr>
          <p:nvPr>
            <p:ph type="pic" sz="quarter" idx="10"/>
          </p:nvPr>
        </p:nvSpPr>
        <p:spPr>
          <a:xfrm>
            <a:off x="3672840" y="177303"/>
            <a:ext cx="4846320" cy="4846320"/>
          </a:xfrm>
          <a:prstGeom prst="ellipse">
            <a:avLst/>
          </a:prstGeom>
          <a:solidFill>
            <a:schemeClr val="bg1">
              <a:lumMod val="95000"/>
            </a:schemeClr>
          </a:solidFill>
        </p:spPr>
        <p:txBody>
          <a:bodyPr>
            <a:normAutofit/>
          </a:bodyPr>
          <a:lstStyle>
            <a:lvl1pPr marL="0" indent="0">
              <a:buNone/>
              <a:defRPr sz="1000"/>
            </a:lvl1pPr>
          </a:lstStyle>
          <a:p>
            <a:r>
              <a:rPr lang="en-US" dirty="0"/>
              <a:t>Click icon to add picture</a:t>
            </a:r>
          </a:p>
        </p:txBody>
      </p:sp>
      <p:sp>
        <p:nvSpPr>
          <p:cNvPr id="20" name="Picture Placeholder 19">
            <a:extLst>
              <a:ext uri="{FF2B5EF4-FFF2-40B4-BE49-F238E27FC236}">
                <a16:creationId xmlns:a16="http://schemas.microsoft.com/office/drawing/2014/main" id="{0C15DDEE-84EF-6C84-3820-53596E1E9385}"/>
              </a:ext>
            </a:extLst>
          </p:cNvPr>
          <p:cNvSpPr>
            <a:spLocks noGrp="1"/>
          </p:cNvSpPr>
          <p:nvPr>
            <p:ph type="pic" sz="quarter" idx="11"/>
          </p:nvPr>
        </p:nvSpPr>
        <p:spPr>
          <a:xfrm>
            <a:off x="8729870" y="177303"/>
            <a:ext cx="3462130" cy="4846320"/>
          </a:xfrm>
          <a:custGeom>
            <a:avLst/>
            <a:gdLst>
              <a:gd name="connsiteX0" fmla="*/ 2423160 w 3462130"/>
              <a:gd name="connsiteY0" fmla="*/ 0 h 4846320"/>
              <a:gd name="connsiteX1" fmla="*/ 3366363 w 3462130"/>
              <a:gd name="connsiteY1" fmla="*/ 190424 h 4846320"/>
              <a:gd name="connsiteX2" fmla="*/ 3462130 w 3462130"/>
              <a:gd name="connsiteY2" fmla="*/ 236557 h 4846320"/>
              <a:gd name="connsiteX3" fmla="*/ 3462130 w 3462130"/>
              <a:gd name="connsiteY3" fmla="*/ 4609763 h 4846320"/>
              <a:gd name="connsiteX4" fmla="*/ 3366363 w 3462130"/>
              <a:gd name="connsiteY4" fmla="*/ 4655896 h 4846320"/>
              <a:gd name="connsiteX5" fmla="*/ 2423160 w 3462130"/>
              <a:gd name="connsiteY5" fmla="*/ 4846320 h 4846320"/>
              <a:gd name="connsiteX6" fmla="*/ 0 w 3462130"/>
              <a:gd name="connsiteY6" fmla="*/ 2423160 h 4846320"/>
              <a:gd name="connsiteX7" fmla="*/ 242316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2423160" y="0"/>
                </a:moveTo>
                <a:cubicBezTo>
                  <a:pt x="2757729" y="0"/>
                  <a:pt x="3076460" y="67805"/>
                  <a:pt x="3366363" y="190424"/>
                </a:cubicBezTo>
                <a:lnTo>
                  <a:pt x="3462130" y="236557"/>
                </a:lnTo>
                <a:lnTo>
                  <a:pt x="3462130" y="4609763"/>
                </a:lnTo>
                <a:lnTo>
                  <a:pt x="3366363" y="4655896"/>
                </a:lnTo>
                <a:cubicBezTo>
                  <a:pt x="3076460" y="4778515"/>
                  <a:pt x="2757729" y="4846320"/>
                  <a:pt x="2423160" y="4846320"/>
                </a:cubicBezTo>
                <a:cubicBezTo>
                  <a:pt x="1084886" y="4846320"/>
                  <a:pt x="0" y="3761434"/>
                  <a:pt x="0" y="2423160"/>
                </a:cubicBezTo>
                <a:cubicBezTo>
                  <a:pt x="0" y="1084886"/>
                  <a:pt x="1084886" y="0"/>
                  <a:pt x="2423160" y="0"/>
                </a:cubicBezTo>
                <a:close/>
              </a:path>
            </a:pathLst>
          </a:custGeom>
          <a:solidFill>
            <a:schemeClr val="bg1">
              <a:lumMod val="95000"/>
            </a:schemeClr>
          </a:solidFill>
        </p:spPr>
        <p:txBody>
          <a:bodyPr wrap="square">
            <a:noAutofit/>
          </a:bodyPr>
          <a:lstStyle>
            <a:lvl1pPr marL="0" indent="0">
              <a:buNone/>
              <a:defRPr sz="1000"/>
            </a:lvl1pPr>
          </a:lstStyle>
          <a:p>
            <a:r>
              <a:rPr lang="en-US" dirty="0"/>
              <a:t>Click icon to add picture</a:t>
            </a:r>
          </a:p>
        </p:txBody>
      </p:sp>
      <p:sp>
        <p:nvSpPr>
          <p:cNvPr id="12" name="Picture Placeholder 11">
            <a:extLst>
              <a:ext uri="{FF2B5EF4-FFF2-40B4-BE49-F238E27FC236}">
                <a16:creationId xmlns:a16="http://schemas.microsoft.com/office/drawing/2014/main" id="{3AF5B2E3-B9A6-0E51-D4CA-E1DAA5ADD0B9}"/>
              </a:ext>
            </a:extLst>
          </p:cNvPr>
          <p:cNvSpPr>
            <a:spLocks noGrp="1"/>
          </p:cNvSpPr>
          <p:nvPr>
            <p:ph type="pic" sz="quarter" idx="12"/>
          </p:nvPr>
        </p:nvSpPr>
        <p:spPr>
          <a:xfrm>
            <a:off x="0" y="177303"/>
            <a:ext cx="3462130" cy="4846320"/>
          </a:xfrm>
          <a:custGeom>
            <a:avLst/>
            <a:gdLst>
              <a:gd name="connsiteX0" fmla="*/ 1038970 w 3462130"/>
              <a:gd name="connsiteY0" fmla="*/ 0 h 4846320"/>
              <a:gd name="connsiteX1" fmla="*/ 3462130 w 3462130"/>
              <a:gd name="connsiteY1" fmla="*/ 2423160 h 4846320"/>
              <a:gd name="connsiteX2" fmla="*/ 1038970 w 3462130"/>
              <a:gd name="connsiteY2" fmla="*/ 4846320 h 4846320"/>
              <a:gd name="connsiteX3" fmla="*/ 95767 w 3462130"/>
              <a:gd name="connsiteY3" fmla="*/ 4655896 h 4846320"/>
              <a:gd name="connsiteX4" fmla="*/ 0 w 3462130"/>
              <a:gd name="connsiteY4" fmla="*/ 4609763 h 4846320"/>
              <a:gd name="connsiteX5" fmla="*/ 0 w 3462130"/>
              <a:gd name="connsiteY5" fmla="*/ 236557 h 4846320"/>
              <a:gd name="connsiteX6" fmla="*/ 95767 w 3462130"/>
              <a:gd name="connsiteY6" fmla="*/ 190424 h 4846320"/>
              <a:gd name="connsiteX7" fmla="*/ 103897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1038970" y="0"/>
                </a:moveTo>
                <a:cubicBezTo>
                  <a:pt x="2377244" y="0"/>
                  <a:pt x="3462130" y="1084886"/>
                  <a:pt x="3462130" y="2423160"/>
                </a:cubicBezTo>
                <a:cubicBezTo>
                  <a:pt x="3462130" y="3761434"/>
                  <a:pt x="2377244" y="4846320"/>
                  <a:pt x="1038970" y="4846320"/>
                </a:cubicBezTo>
                <a:cubicBezTo>
                  <a:pt x="704402" y="4846320"/>
                  <a:pt x="385670" y="4778515"/>
                  <a:pt x="95767" y="4655896"/>
                </a:cubicBezTo>
                <a:lnTo>
                  <a:pt x="0" y="4609763"/>
                </a:lnTo>
                <a:lnTo>
                  <a:pt x="0" y="236557"/>
                </a:lnTo>
                <a:lnTo>
                  <a:pt x="95767" y="190424"/>
                </a:lnTo>
                <a:cubicBezTo>
                  <a:pt x="385670" y="67806"/>
                  <a:pt x="704402" y="0"/>
                  <a:pt x="1038970" y="0"/>
                </a:cubicBezTo>
                <a:close/>
              </a:path>
            </a:pathLst>
          </a:custGeom>
          <a:solidFill>
            <a:schemeClr val="bg1">
              <a:lumMod val="95000"/>
            </a:schemeClr>
          </a:solidFill>
        </p:spPr>
        <p:txBody>
          <a:bodyPr wrap="square">
            <a:noAutofit/>
          </a:bodyPr>
          <a:lstStyle>
            <a:lvl1pPr marL="0" indent="0">
              <a:buNone/>
              <a:defRPr sz="1000"/>
            </a:lvl1pPr>
          </a:lstStyle>
          <a:p>
            <a:r>
              <a:rPr lang="en-US" dirty="0"/>
              <a:t>Click icon to add picture</a:t>
            </a:r>
          </a:p>
        </p:txBody>
      </p:sp>
      <p:pic>
        <p:nvPicPr>
          <p:cNvPr id="4" name="Picture 3">
            <a:extLst>
              <a:ext uri="{FF2B5EF4-FFF2-40B4-BE49-F238E27FC236}">
                <a16:creationId xmlns:a16="http://schemas.microsoft.com/office/drawing/2014/main" id="{61ABAECD-8AED-F147-DE7B-EC1D7AC1B2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1412177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6424863" y="0"/>
            <a:ext cx="5767137" cy="6675120"/>
          </a:xfrm>
          <a:solidFill>
            <a:schemeClr val="bg1">
              <a:lumMod val="95000"/>
            </a:schemeClr>
          </a:solidFill>
        </p:spPr>
        <p:txBody>
          <a:bodyPr>
            <a:normAutofit/>
          </a:bodyPr>
          <a:lstStyle>
            <a:lvl1pPr marL="0" indent="0">
              <a:buNone/>
              <a:defRPr sz="1800"/>
            </a:lvl1pPr>
          </a:lstStyle>
          <a:p>
            <a:r>
              <a:rPr lang="en-US" dirty="0"/>
              <a:t>Click icon to add picture</a:t>
            </a:r>
          </a:p>
        </p:txBody>
      </p:sp>
      <p:sp>
        <p:nvSpPr>
          <p:cNvPr id="6" name="Title 1">
            <a:extLst>
              <a:ext uri="{FF2B5EF4-FFF2-40B4-BE49-F238E27FC236}">
                <a16:creationId xmlns:a16="http://schemas.microsoft.com/office/drawing/2014/main" id="{8E953CC9-1C88-10E3-EFB5-AF7A976B1246}"/>
              </a:ext>
            </a:extLst>
          </p:cNvPr>
          <p:cNvSpPr>
            <a:spLocks noGrp="1"/>
          </p:cNvSpPr>
          <p:nvPr>
            <p:ph type="ctrTitle"/>
          </p:nvPr>
        </p:nvSpPr>
        <p:spPr>
          <a:xfrm>
            <a:off x="457200" y="2393022"/>
            <a:ext cx="5767137"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7D9765F0-7D06-AEDF-2760-E13A1C368CA3}"/>
              </a:ext>
            </a:extLst>
          </p:cNvPr>
          <p:cNvSpPr>
            <a:spLocks noGrp="1"/>
          </p:cNvSpPr>
          <p:nvPr>
            <p:ph type="subTitle" idx="1"/>
          </p:nvPr>
        </p:nvSpPr>
        <p:spPr>
          <a:xfrm>
            <a:off x="457200" y="4872697"/>
            <a:ext cx="5767137"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E2B263B7-F86B-CAE5-85BC-0CA0E37755A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2513465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2pPr marL="685800" indent="-228600">
              <a:buFont typeface="System Font Regular"/>
              <a:buChar char="–"/>
              <a:defRPr/>
            </a:lvl2pPr>
            <a:lvl3pPr marL="1143000" indent="-228600">
              <a:buFont typeface="System Font Regular"/>
              <a:buChar char="▸"/>
              <a:defRPr/>
            </a:lvl3pPr>
            <a:lvl5pPr marL="2057400" indent="-228600">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3624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High Contrast Title and Content">
    <p:bg>
      <p:bgPr>
        <a:solidFill>
          <a:schemeClr val="bg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p:txBody>
          <a:bodyPr/>
          <a:lstStyle>
            <a:lvl1pPr>
              <a:defRPr>
                <a:solidFill>
                  <a:schemeClr val="bg1"/>
                </a:solidFill>
              </a:defRPr>
            </a:lvl1pPr>
            <a:lvl2pPr marL="685800" indent="-228600">
              <a:buFont typeface="System Font Regular"/>
              <a:buChar char="–"/>
              <a:defRPr>
                <a:solidFill>
                  <a:schemeClr val="bg1"/>
                </a:solidFill>
              </a:defRPr>
            </a:lvl2pPr>
            <a:lvl3pPr marL="1143000" indent="-228600">
              <a:buFont typeface="System Font Regular"/>
              <a:buChar char="▸"/>
              <a:defRPr>
                <a:solidFill>
                  <a:schemeClr val="bg1"/>
                </a:solidFill>
              </a:defRPr>
            </a:lvl3pPr>
            <a:lvl4pPr>
              <a:buClrTx/>
              <a:defRPr>
                <a:solidFill>
                  <a:schemeClr val="bg1"/>
                </a:solidFill>
              </a:defRPr>
            </a:lvl4pPr>
            <a:lvl5pPr marL="2057400" indent="-228600">
              <a:buClrTx/>
              <a:buFont typeface="System Font Regular"/>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2" name="Rectangle 1">
            <a:extLst>
              <a:ext uri="{FF2B5EF4-FFF2-40B4-BE49-F238E27FC236}">
                <a16:creationId xmlns:a16="http://schemas.microsoft.com/office/drawing/2014/main" id="{195C1373-60B4-5EE3-9F62-765D290939C3}"/>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D69AC11-9CEE-9920-30B8-3D928ADC4043}"/>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8" name="Picture 7" descr="Logo, icon&#10;&#10;Description automatically generated">
            <a:extLst>
              <a:ext uri="{FF2B5EF4-FFF2-40B4-BE49-F238E27FC236}">
                <a16:creationId xmlns:a16="http://schemas.microsoft.com/office/drawing/2014/main" id="{EA1A6667-D0A7-008F-D112-91E63AC4F6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1094677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8DD7D2B4-1027-416A-EBA6-A3352F4AA3D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pic>
        <p:nvPicPr>
          <p:cNvPr id="4" name="Picture 3">
            <a:extLst>
              <a:ext uri="{FF2B5EF4-FFF2-40B4-BE49-F238E27FC236}">
                <a16:creationId xmlns:a16="http://schemas.microsoft.com/office/drawing/2014/main" id="{10A2731D-AEC9-650C-09C5-1B89AB7ED7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76000" y="6350"/>
            <a:ext cx="1016000" cy="6845300"/>
          </a:xfrm>
          <a:prstGeom prst="rect">
            <a:avLst/>
          </a:prstGeom>
        </p:spPr>
      </p:pic>
    </p:spTree>
    <p:extLst>
      <p:ext uri="{BB962C8B-B14F-4D97-AF65-F5344CB8AC3E}">
        <p14:creationId xmlns:p14="http://schemas.microsoft.com/office/powerpoint/2010/main" val="38288054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reserve="1">
  <p:cSld name="Section Header0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Logo, icon&#10;&#10;Description automatically generated">
            <a:extLst>
              <a:ext uri="{FF2B5EF4-FFF2-40B4-BE49-F238E27FC236}">
                <a16:creationId xmlns:a16="http://schemas.microsoft.com/office/drawing/2014/main" id="{001B8539-FB3D-93B9-4902-F0D00F8C3D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7200"/>
            <a:ext cx="914400" cy="676103"/>
          </a:xfrm>
          <a:prstGeom prst="rect">
            <a:avLst/>
          </a:prstGeom>
        </p:spPr>
      </p:pic>
      <p:pic>
        <p:nvPicPr>
          <p:cNvPr id="4" name="Picture 3">
            <a:extLst>
              <a:ext uri="{FF2B5EF4-FFF2-40B4-BE49-F238E27FC236}">
                <a16:creationId xmlns:a16="http://schemas.microsoft.com/office/drawing/2014/main" id="{40B66F42-842D-8C8E-A2CF-928A37EE19D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76000" y="6350"/>
            <a:ext cx="1016000" cy="6845300"/>
          </a:xfrm>
          <a:prstGeom prst="rect">
            <a:avLst/>
          </a:prstGeom>
        </p:spPr>
      </p:pic>
    </p:spTree>
    <p:extLst>
      <p:ext uri="{BB962C8B-B14F-4D97-AF65-F5344CB8AC3E}">
        <p14:creationId xmlns:p14="http://schemas.microsoft.com/office/powerpoint/2010/main" val="3291791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0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pic>
        <p:nvPicPr>
          <p:cNvPr id="5" name="Picture 4">
            <a:extLst>
              <a:ext uri="{FF2B5EF4-FFF2-40B4-BE49-F238E27FC236}">
                <a16:creationId xmlns:a16="http://schemas.microsoft.com/office/drawing/2014/main" id="{1654A511-C965-546B-BB69-0530D132B16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76000" y="6350"/>
            <a:ext cx="1016000" cy="6845300"/>
          </a:xfrm>
          <a:prstGeom prst="rect">
            <a:avLst/>
          </a:prstGeom>
        </p:spPr>
      </p:pic>
    </p:spTree>
    <p:extLst>
      <p:ext uri="{BB962C8B-B14F-4D97-AF65-F5344CB8AC3E}">
        <p14:creationId xmlns:p14="http://schemas.microsoft.com/office/powerpoint/2010/main" val="7897253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0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pic>
        <p:nvPicPr>
          <p:cNvPr id="5" name="Picture 4">
            <a:extLst>
              <a:ext uri="{FF2B5EF4-FFF2-40B4-BE49-F238E27FC236}">
                <a16:creationId xmlns:a16="http://schemas.microsoft.com/office/drawing/2014/main" id="{FEFF1230-07AE-5822-B08C-9D6BCAF8F01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76000" y="6350"/>
            <a:ext cx="1016000" cy="6845300"/>
          </a:xfrm>
          <a:prstGeom prst="rect">
            <a:avLst/>
          </a:prstGeom>
        </p:spPr>
      </p:pic>
    </p:spTree>
    <p:extLst>
      <p:ext uri="{BB962C8B-B14F-4D97-AF65-F5344CB8AC3E}">
        <p14:creationId xmlns:p14="http://schemas.microsoft.com/office/powerpoint/2010/main" val="3894478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05">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Picture 9">
            <a:extLst>
              <a:ext uri="{FF2B5EF4-FFF2-40B4-BE49-F238E27FC236}">
                <a16:creationId xmlns:a16="http://schemas.microsoft.com/office/drawing/2014/main" id="{1CC888EC-5CC3-DC8C-E66A-D6EC372056F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pic>
        <p:nvPicPr>
          <p:cNvPr id="4" name="Picture 3">
            <a:extLst>
              <a:ext uri="{FF2B5EF4-FFF2-40B4-BE49-F238E27FC236}">
                <a16:creationId xmlns:a16="http://schemas.microsoft.com/office/drawing/2014/main" id="{4D7F10B1-DC48-CC0A-C2DC-3FF78AAE431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76000" y="6350"/>
            <a:ext cx="1016000" cy="6845300"/>
          </a:xfrm>
          <a:prstGeom prst="rect">
            <a:avLst/>
          </a:prstGeom>
        </p:spPr>
      </p:pic>
    </p:spTree>
    <p:extLst>
      <p:ext uri="{BB962C8B-B14F-4D97-AF65-F5344CB8AC3E}">
        <p14:creationId xmlns:p14="http://schemas.microsoft.com/office/powerpoint/2010/main" val="27912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0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C470-E716-A882-1834-FDA3FB741D81}"/>
              </a:ext>
              <a:ext uri="{C183D7F6-B498-43B3-948B-1728B52AA6E4}">
                <adec:decorative xmlns:adec="http://schemas.microsoft.com/office/drawing/2017/decorative" val="1"/>
              </a:ext>
            </a:extLst>
          </p:cNvPr>
          <p:cNvSpPr/>
          <p:nvPr userDrawn="1"/>
        </p:nvSpPr>
        <p:spPr>
          <a:xfrm rot="10800000">
            <a:off x="0" y="0"/>
            <a:ext cx="1371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2194560" y="2393022"/>
            <a:ext cx="9144000" cy="2387600"/>
          </a:xfrm>
        </p:spPr>
        <p:txBody>
          <a:bodyPr anchor="b">
            <a:normAutofit/>
          </a:bodyPr>
          <a:lstStyle>
            <a:lvl1pPr algn="l">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2194560" y="4872697"/>
            <a:ext cx="9144000"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D2258B41-DAE0-4BE4-F02A-223A4ABEBA4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8526" r="50000" b="20427"/>
          <a:stretch/>
        </p:blipFill>
        <p:spPr>
          <a:xfrm rot="10800000">
            <a:off x="1" y="0"/>
            <a:ext cx="1371600" cy="6858000"/>
          </a:xfrm>
          <a:prstGeom prst="rect">
            <a:avLst/>
          </a:prstGeom>
        </p:spPr>
      </p:pic>
      <p:pic>
        <p:nvPicPr>
          <p:cNvPr id="6" name="Picture 5">
            <a:extLst>
              <a:ext uri="{FF2B5EF4-FFF2-40B4-BE49-F238E27FC236}">
                <a16:creationId xmlns:a16="http://schemas.microsoft.com/office/drawing/2014/main" id="{029A2F9A-1BDF-82C4-80A9-2E2C60A9694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966960" y="457200"/>
            <a:ext cx="1371600" cy="1014158"/>
          </a:xfrm>
          <a:prstGeom prst="rect">
            <a:avLst/>
          </a:prstGeom>
        </p:spPr>
      </p:pic>
    </p:spTree>
    <p:extLst>
      <p:ext uri="{BB962C8B-B14F-4D97-AF65-F5344CB8AC3E}">
        <p14:creationId xmlns:p14="http://schemas.microsoft.com/office/powerpoint/2010/main" val="37060561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06">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1DD2C288-3AD4-BF8F-E8AE-5D2907B76E4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pic>
        <p:nvPicPr>
          <p:cNvPr id="5" name="Picture 4">
            <a:extLst>
              <a:ext uri="{FF2B5EF4-FFF2-40B4-BE49-F238E27FC236}">
                <a16:creationId xmlns:a16="http://schemas.microsoft.com/office/drawing/2014/main" id="{7100F0CF-5DC5-F7F0-495B-1109E5E21B6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76000" y="6350"/>
            <a:ext cx="1016000" cy="6845300"/>
          </a:xfrm>
          <a:prstGeom prst="rect">
            <a:avLst/>
          </a:prstGeom>
        </p:spPr>
      </p:pic>
    </p:spTree>
    <p:extLst>
      <p:ext uri="{BB962C8B-B14F-4D97-AF65-F5344CB8AC3E}">
        <p14:creationId xmlns:p14="http://schemas.microsoft.com/office/powerpoint/2010/main" val="2399805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07">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8"/>
            <a:ext cx="9601200" cy="2852737"/>
          </a:xfrm>
        </p:spPr>
        <p:txBody>
          <a:bodyPr anchor="b">
            <a:normAutofit/>
          </a:bodyPr>
          <a:lstStyle>
            <a:lvl1pPr>
              <a:defRPr sz="48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4589463"/>
            <a:ext cx="96012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9462C120-0683-12C1-AA96-D43AAA31519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7200"/>
            <a:ext cx="914400" cy="675862"/>
          </a:xfrm>
          <a:prstGeom prst="rect">
            <a:avLst/>
          </a:prstGeom>
        </p:spPr>
      </p:pic>
      <p:pic>
        <p:nvPicPr>
          <p:cNvPr id="5" name="Picture 4">
            <a:extLst>
              <a:ext uri="{FF2B5EF4-FFF2-40B4-BE49-F238E27FC236}">
                <a16:creationId xmlns:a16="http://schemas.microsoft.com/office/drawing/2014/main" id="{0C1F8420-79CF-A6A0-614A-F0035318E10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76000" y="6350"/>
            <a:ext cx="1016000" cy="6845300"/>
          </a:xfrm>
          <a:prstGeom prst="rect">
            <a:avLst/>
          </a:prstGeom>
        </p:spPr>
      </p:pic>
    </p:spTree>
    <p:extLst>
      <p:ext uri="{BB962C8B-B14F-4D97-AF65-F5344CB8AC3E}">
        <p14:creationId xmlns:p14="http://schemas.microsoft.com/office/powerpoint/2010/main" val="2124247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0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6E43DA-808B-A525-9707-F3AA55DDC23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05332B-C145-1800-F009-54DEFF0E31B5}"/>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ADE4DB3-7EF7-AD22-B5EA-D05B205A1494}"/>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29660C07-A17A-2F01-E1C8-8D55CBD9FEC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pic>
        <p:nvPicPr>
          <p:cNvPr id="5" name="Picture 4">
            <a:extLst>
              <a:ext uri="{FF2B5EF4-FFF2-40B4-BE49-F238E27FC236}">
                <a16:creationId xmlns:a16="http://schemas.microsoft.com/office/drawing/2014/main" id="{D23A93C2-3AD6-E3AF-C821-A4733357234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 y="5589322"/>
            <a:ext cx="12192003" cy="1268678"/>
          </a:xfrm>
          <a:prstGeom prst="rect">
            <a:avLst/>
          </a:prstGeom>
        </p:spPr>
      </p:pic>
    </p:spTree>
    <p:extLst>
      <p:ext uri="{BB962C8B-B14F-4D97-AF65-F5344CB8AC3E}">
        <p14:creationId xmlns:p14="http://schemas.microsoft.com/office/powerpoint/2010/main" val="2280617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Header09">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C4D808-5630-C16C-B881-01EA7B65864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EE3B7E39-79D0-1AA6-FD38-70339DB2EE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9B12FA1E-1B95-916C-DC39-0788447C963B}"/>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45F613D6-4271-6C6F-FECB-6C08DBD9237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pic>
        <p:nvPicPr>
          <p:cNvPr id="2" name="Picture 1">
            <a:extLst>
              <a:ext uri="{FF2B5EF4-FFF2-40B4-BE49-F238E27FC236}">
                <a16:creationId xmlns:a16="http://schemas.microsoft.com/office/drawing/2014/main" id="{CE025995-E0ED-9520-6968-B5165F27685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 y="5589322"/>
            <a:ext cx="12192003" cy="1268678"/>
          </a:xfrm>
          <a:prstGeom prst="rect">
            <a:avLst/>
          </a:prstGeom>
        </p:spPr>
      </p:pic>
    </p:spTree>
    <p:extLst>
      <p:ext uri="{BB962C8B-B14F-4D97-AF65-F5344CB8AC3E}">
        <p14:creationId xmlns:p14="http://schemas.microsoft.com/office/powerpoint/2010/main" val="25254676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10">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913636-C971-588D-3E7C-4A10CCD5C0D4}"/>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70F5C93C-8726-D170-60B5-EB3AC5A3ACF8}"/>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FDA8137A-7632-EE67-2622-8B00F5A8D8E3}"/>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2B74FDC7-5B34-FCA8-D32E-072A022A02A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pic>
        <p:nvPicPr>
          <p:cNvPr id="3" name="Picture 2">
            <a:extLst>
              <a:ext uri="{FF2B5EF4-FFF2-40B4-BE49-F238E27FC236}">
                <a16:creationId xmlns:a16="http://schemas.microsoft.com/office/drawing/2014/main" id="{47829B07-9AB5-A587-E2AF-C24FF703255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5589322"/>
            <a:ext cx="12192000" cy="1268678"/>
          </a:xfrm>
          <a:prstGeom prst="rect">
            <a:avLst/>
          </a:prstGeom>
        </p:spPr>
      </p:pic>
    </p:spTree>
    <p:extLst>
      <p:ext uri="{BB962C8B-B14F-4D97-AF65-F5344CB8AC3E}">
        <p14:creationId xmlns:p14="http://schemas.microsoft.com/office/powerpoint/2010/main" val="7862000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Header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E8E729-94CD-039A-139E-2ED8CE1E5D1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B5B4FC9-DAC3-234E-FB61-883705F40AAD}"/>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D0D33CB9-37D6-1A68-7978-1368293BB448}"/>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51C3F2EA-E8EB-41E6-BE01-C97F1A423F8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pic>
        <p:nvPicPr>
          <p:cNvPr id="3" name="Picture 2">
            <a:extLst>
              <a:ext uri="{FF2B5EF4-FFF2-40B4-BE49-F238E27FC236}">
                <a16:creationId xmlns:a16="http://schemas.microsoft.com/office/drawing/2014/main" id="{662DCB2D-9431-8242-1DC5-690F8F1C2F3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5589322"/>
            <a:ext cx="12192000" cy="1268678"/>
          </a:xfrm>
          <a:prstGeom prst="rect">
            <a:avLst/>
          </a:prstGeom>
        </p:spPr>
      </p:pic>
    </p:spTree>
    <p:extLst>
      <p:ext uri="{BB962C8B-B14F-4D97-AF65-F5344CB8AC3E}">
        <p14:creationId xmlns:p14="http://schemas.microsoft.com/office/powerpoint/2010/main" val="1154397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Header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780ADE-B8D0-7F3F-3794-4CE0482568DC}"/>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D95E97B-20AE-B4B7-2D5E-0803B1FD1057}"/>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CF636E5B-2926-8979-3166-AC8A82F7BD20}"/>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C536CD1C-1ED7-2002-3785-A47F9CB045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pic>
        <p:nvPicPr>
          <p:cNvPr id="3" name="Picture 2">
            <a:extLst>
              <a:ext uri="{FF2B5EF4-FFF2-40B4-BE49-F238E27FC236}">
                <a16:creationId xmlns:a16="http://schemas.microsoft.com/office/drawing/2014/main" id="{2540DE0E-69CD-3200-82D6-AF7857951CB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 y="5589322"/>
            <a:ext cx="12192003" cy="1268678"/>
          </a:xfrm>
          <a:prstGeom prst="rect">
            <a:avLst/>
          </a:prstGeom>
        </p:spPr>
      </p:pic>
    </p:spTree>
    <p:extLst>
      <p:ext uri="{BB962C8B-B14F-4D97-AF65-F5344CB8AC3E}">
        <p14:creationId xmlns:p14="http://schemas.microsoft.com/office/powerpoint/2010/main" val="8994758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Header1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286FF8-B0CD-25CE-5893-901C183BB16B}"/>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3EFA3CC1-72A5-43D5-A577-77FC7FECAD80}"/>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838F42CD-AD03-43A8-A27C-257F8530235E}"/>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D9ACD266-1CE1-DE83-07EC-41F4BDCBC5E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pic>
        <p:nvPicPr>
          <p:cNvPr id="3" name="Picture 2">
            <a:extLst>
              <a:ext uri="{FF2B5EF4-FFF2-40B4-BE49-F238E27FC236}">
                <a16:creationId xmlns:a16="http://schemas.microsoft.com/office/drawing/2014/main" id="{408099DE-D713-B580-F5B7-C76C449108B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5589322"/>
            <a:ext cx="12192000" cy="1268678"/>
          </a:xfrm>
          <a:prstGeom prst="rect">
            <a:avLst/>
          </a:prstGeom>
        </p:spPr>
      </p:pic>
    </p:spTree>
    <p:extLst>
      <p:ext uri="{BB962C8B-B14F-4D97-AF65-F5344CB8AC3E}">
        <p14:creationId xmlns:p14="http://schemas.microsoft.com/office/powerpoint/2010/main" val="34553871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Header1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C5EBC5-1CE3-16BC-DB77-A9DBF192FF47}"/>
              </a:ext>
              <a:ext uri="{C183D7F6-B498-43B3-948B-1728B52AA6E4}">
                <adec:decorative xmlns:adec="http://schemas.microsoft.com/office/drawing/2017/decorative" val="1"/>
              </a:ext>
            </a:extLst>
          </p:cNvPr>
          <p:cNvSpPr/>
          <p:nvPr userDrawn="1"/>
        </p:nvSpPr>
        <p:spPr>
          <a:xfrm rot="5400000">
            <a:off x="5066314" y="-267686"/>
            <a:ext cx="2059374" cy="121920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02F0685-FCB1-FE66-AE0A-53B8D098BDE9}"/>
              </a:ext>
            </a:extLst>
          </p:cNvPr>
          <p:cNvSpPr>
            <a:spLocks noGrp="1"/>
          </p:cNvSpPr>
          <p:nvPr>
            <p:ph type="title"/>
          </p:nvPr>
        </p:nvSpPr>
        <p:spPr>
          <a:xfrm>
            <a:off x="831850" y="1709739"/>
            <a:ext cx="9601200" cy="2059374"/>
          </a:xfrm>
        </p:spPr>
        <p:txBody>
          <a:bodyPr anchor="b">
            <a:normAutofit/>
          </a:bodyPr>
          <a:lstStyle>
            <a:lvl1pPr>
              <a:defRPr sz="48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A32C7582-F0E3-11AB-C305-3F13FC22EF85}"/>
              </a:ext>
            </a:extLst>
          </p:cNvPr>
          <p:cNvSpPr>
            <a:spLocks noGrp="1"/>
          </p:cNvSpPr>
          <p:nvPr>
            <p:ph type="body" idx="1"/>
          </p:nvPr>
        </p:nvSpPr>
        <p:spPr>
          <a:xfrm>
            <a:off x="831850" y="3909238"/>
            <a:ext cx="9601200" cy="67391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9EF5F6D0-9288-451F-0283-CF635622011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1850" y="456957"/>
            <a:ext cx="914400" cy="676105"/>
          </a:xfrm>
          <a:prstGeom prst="rect">
            <a:avLst/>
          </a:prstGeom>
        </p:spPr>
      </p:pic>
      <p:pic>
        <p:nvPicPr>
          <p:cNvPr id="3" name="Picture 2">
            <a:extLst>
              <a:ext uri="{FF2B5EF4-FFF2-40B4-BE49-F238E27FC236}">
                <a16:creationId xmlns:a16="http://schemas.microsoft.com/office/drawing/2014/main" id="{F54AF2C7-D2DF-D72E-B693-D4C6AE8819A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5589322"/>
            <a:ext cx="12192000" cy="1268678"/>
          </a:xfrm>
          <a:prstGeom prst="rect">
            <a:avLst/>
          </a:prstGeom>
        </p:spPr>
      </p:pic>
    </p:spTree>
    <p:extLst>
      <p:ext uri="{BB962C8B-B14F-4D97-AF65-F5344CB8AC3E}">
        <p14:creationId xmlns:p14="http://schemas.microsoft.com/office/powerpoint/2010/main" val="3202647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172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17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07">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53AAEFE-54C6-0552-A738-85288D954227}"/>
              </a:ext>
            </a:extLst>
          </p:cNvPr>
          <p:cNvSpPr>
            <a:spLocks noGrp="1"/>
          </p:cNvSpPr>
          <p:nvPr>
            <p:ph type="pic" sz="quarter" idx="10"/>
          </p:nvPr>
        </p:nvSpPr>
        <p:spPr>
          <a:xfrm>
            <a:off x="5839493" y="274320"/>
            <a:ext cx="6217920" cy="6217920"/>
          </a:xfrm>
          <a:prstGeom prst="ellipse">
            <a:avLst/>
          </a:prstGeom>
          <a:solidFill>
            <a:schemeClr val="bg1">
              <a:lumMod val="95000"/>
            </a:schemeClr>
          </a:solidFill>
        </p:spPr>
        <p:txBody>
          <a:bodyPr>
            <a:normAutofit/>
          </a:bodyPr>
          <a:lstStyle>
            <a:lvl1pPr marL="0" indent="0">
              <a:buNone/>
              <a:defRPr sz="1600"/>
            </a:lvl1pPr>
          </a:lstStyle>
          <a:p>
            <a:r>
              <a:rPr lang="en-US"/>
              <a:t>Click icon to add picture</a:t>
            </a:r>
          </a:p>
        </p:txBody>
      </p:sp>
      <p:sp>
        <p:nvSpPr>
          <p:cNvPr id="14" name="Rectangle 13">
            <a:extLst>
              <a:ext uri="{FF2B5EF4-FFF2-40B4-BE49-F238E27FC236}">
                <a16:creationId xmlns:a16="http://schemas.microsoft.com/office/drawing/2014/main" id="{4DDC346F-5173-D218-D97F-5C56440A2451}"/>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200" y="2393022"/>
            <a:ext cx="6308203" cy="2387600"/>
          </a:xfrm>
        </p:spPr>
        <p:txBody>
          <a:bodyPr anchor="b">
            <a:normAutofit/>
          </a:bodyPr>
          <a:lstStyle>
            <a:lvl1pPr algn="l">
              <a:defRPr sz="5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200" y="4872697"/>
            <a:ext cx="6308203" cy="1655762"/>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29DCDD8E-03DC-A128-7864-7FFB666CC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57199" y="457200"/>
            <a:ext cx="1371600" cy="1014158"/>
          </a:xfrm>
          <a:prstGeom prst="rect">
            <a:avLst/>
          </a:prstGeom>
        </p:spPr>
      </p:pic>
    </p:spTree>
    <p:extLst>
      <p:ext uri="{BB962C8B-B14F-4D97-AF65-F5344CB8AC3E}">
        <p14:creationId xmlns:p14="http://schemas.microsoft.com/office/powerpoint/2010/main" val="6895128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Contra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80467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9044848" y="1737360"/>
            <a:ext cx="2557872" cy="4389120"/>
          </a:xfrm>
          <a:solidFill>
            <a:schemeClr val="bg2"/>
          </a:solidFill>
        </p:spPr>
        <p:txBody>
          <a:bodyPr lIns="182880" tIns="182880" rIns="182880" bIns="182880" anchor="t">
            <a:noAutofit/>
          </a:bodyPr>
          <a:lstStyle>
            <a:lvl1pPr marL="0" indent="0">
              <a:buNone/>
              <a:defRPr sz="1800" b="1">
                <a:solidFill>
                  <a:schemeClr val="bg1"/>
                </a:solidFill>
              </a:defRPr>
            </a:lvl1pPr>
            <a:lvl2pPr marL="228600" indent="-228600">
              <a:buFont typeface="Arial" panose="020B0604020202020204" pitchFamily="34" charset="0"/>
              <a:buChar char="•"/>
              <a:tabLst/>
              <a:defRPr sz="1600" b="0">
                <a:solidFill>
                  <a:schemeClr val="bg1"/>
                </a:solidFill>
              </a:defRPr>
            </a:lvl2pPr>
            <a:lvl3pPr marL="914400" indent="0">
              <a:buNone/>
              <a:defRPr sz="1800" b="0">
                <a:solidFill>
                  <a:schemeClr val="bg1"/>
                </a:solidFill>
              </a:defRPr>
            </a:lvl3pPr>
            <a:lvl4pPr marL="1371600" indent="0">
              <a:buNone/>
              <a:defRPr sz="1800" b="0">
                <a:solidFill>
                  <a:schemeClr val="bg1"/>
                </a:solidFill>
              </a:defRPr>
            </a:lvl4pPr>
            <a:lvl5pPr marL="1828800" indent="0">
              <a:buNone/>
              <a:defRPr sz="1800" b="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77654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464410" y="1737361"/>
            <a:ext cx="5181600" cy="4389119"/>
          </a:xfrm>
          <a:solidFill>
            <a:schemeClr val="bg1">
              <a:lumMod val="95000"/>
            </a:schemeClr>
          </a:solidFill>
        </p:spPr>
        <p:txBody>
          <a:bodyPr>
            <a:normAutofit/>
          </a:bodyPr>
          <a:lstStyle>
            <a:lvl1pPr marL="0" indent="0">
              <a:buNone/>
              <a:defRPr sz="1800"/>
            </a:lvl1pPr>
          </a:lstStyle>
          <a:p>
            <a:r>
              <a:rPr lang="en-US" dirty="0"/>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0456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Photo Lar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38047AF-3728-3566-D6FE-D522759017B7}"/>
              </a:ext>
            </a:extLst>
          </p:cNvPr>
          <p:cNvSpPr>
            <a:spLocks noGrp="1"/>
          </p:cNvSpPr>
          <p:nvPr>
            <p:ph type="pic" sz="quarter" idx="10"/>
          </p:nvPr>
        </p:nvSpPr>
        <p:spPr>
          <a:xfrm>
            <a:off x="6337190" y="0"/>
            <a:ext cx="5854810" cy="6857999"/>
          </a:xfrm>
          <a:solidFill>
            <a:schemeClr val="bg1">
              <a:lumMod val="95000"/>
            </a:schemeClr>
          </a:solidFill>
        </p:spPr>
        <p:txBody>
          <a:bodyPr>
            <a:normAutofit/>
          </a:bodyPr>
          <a:lstStyle>
            <a:lvl1pPr marL="0" indent="0">
              <a:buNone/>
              <a:defRPr sz="1800"/>
            </a:lvl1pPr>
          </a:lstStyle>
          <a:p>
            <a:r>
              <a:rPr lang="en-US" dirty="0"/>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5631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Photo Rounde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2F2BBC-4F4F-DB25-AA3C-EEA9CF03A074}"/>
              </a:ext>
            </a:extLst>
          </p:cNvPr>
          <p:cNvSpPr>
            <a:spLocks noGrp="1"/>
          </p:cNvSpPr>
          <p:nvPr>
            <p:ph type="pic" sz="quarter" idx="10"/>
          </p:nvPr>
        </p:nvSpPr>
        <p:spPr>
          <a:xfrm>
            <a:off x="6337190" y="0"/>
            <a:ext cx="5854810" cy="6857999"/>
          </a:xfrm>
          <a:custGeom>
            <a:avLst/>
            <a:gdLst>
              <a:gd name="connsiteX0" fmla="*/ 919761 w 5854810"/>
              <a:gd name="connsiteY0" fmla="*/ 0 h 6857999"/>
              <a:gd name="connsiteX1" fmla="*/ 5854810 w 5854810"/>
              <a:gd name="connsiteY1" fmla="*/ 0 h 6857999"/>
              <a:gd name="connsiteX2" fmla="*/ 5854810 w 5854810"/>
              <a:gd name="connsiteY2" fmla="*/ 6857999 h 6857999"/>
              <a:gd name="connsiteX3" fmla="*/ 919762 w 5854810"/>
              <a:gd name="connsiteY3" fmla="*/ 6857999 h 6857999"/>
              <a:gd name="connsiteX4" fmla="*/ 827724 w 5854810"/>
              <a:gd name="connsiteY4" fmla="*/ 6697929 h 6857999"/>
              <a:gd name="connsiteX5" fmla="*/ 0 w 5854810"/>
              <a:gd name="connsiteY5" fmla="*/ 3428999 h 6857999"/>
              <a:gd name="connsiteX6" fmla="*/ 827724 w 5854810"/>
              <a:gd name="connsiteY6" fmla="*/ 16006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810" h="6857999">
                <a:moveTo>
                  <a:pt x="919761" y="0"/>
                </a:moveTo>
                <a:lnTo>
                  <a:pt x="5854810" y="0"/>
                </a:lnTo>
                <a:lnTo>
                  <a:pt x="5854810" y="6857999"/>
                </a:lnTo>
                <a:lnTo>
                  <a:pt x="919762" y="6857999"/>
                </a:lnTo>
                <a:lnTo>
                  <a:pt x="827724" y="6697929"/>
                </a:lnTo>
                <a:cubicBezTo>
                  <a:pt x="299847" y="5726197"/>
                  <a:pt x="0" y="4612615"/>
                  <a:pt x="0" y="3428999"/>
                </a:cubicBezTo>
                <a:cubicBezTo>
                  <a:pt x="0" y="2245384"/>
                  <a:pt x="299847" y="1131802"/>
                  <a:pt x="827724" y="160069"/>
                </a:cubicBezTo>
                <a:close/>
              </a:path>
            </a:pathLst>
          </a:custGeom>
          <a:solidFill>
            <a:schemeClr val="bg1">
              <a:lumMod val="95000"/>
            </a:schemeClr>
          </a:solidFill>
        </p:spPr>
        <p:txBody>
          <a:bodyPr wrap="square">
            <a:noAutofit/>
          </a:bodyPr>
          <a:lstStyle>
            <a:lvl1pPr marL="0" indent="0">
              <a:buNone/>
              <a:defRPr sz="1800"/>
            </a:lvl1pPr>
          </a:lstStyle>
          <a:p>
            <a:r>
              <a:rPr lang="en-US" dirty="0"/>
              <a:t>Click icon to add picture</a:t>
            </a:r>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a:xfrm>
            <a:off x="838200" y="263895"/>
            <a:ext cx="5303520" cy="83428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30352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46853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771DCF-1C97-4879-F38B-83F9F3A61ABC}"/>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5181600" cy="438912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6309360" y="1737360"/>
            <a:ext cx="5181600" cy="438912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1D5713C-8A7B-03A2-E75A-6760F2EBB1B8}"/>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32B3636-5753-0CC3-5C54-0C36BB462A8B}"/>
              </a:ext>
            </a:extLst>
          </p:cNvPr>
          <p:cNvSpPr txBox="1"/>
          <p:nvPr userDrawn="1"/>
        </p:nvSpPr>
        <p:spPr>
          <a:xfrm>
            <a:off x="11023261" y="6537698"/>
            <a:ext cx="330539" cy="230832"/>
          </a:xfrm>
          <a:prstGeom prst="rect">
            <a:avLst/>
          </a:prstGeom>
          <a:noFill/>
        </p:spPr>
        <p:txBody>
          <a:bodyPr wrap="none" rtlCol="0">
            <a:spAutoFit/>
          </a:bodyPr>
          <a:lstStyle/>
          <a:p>
            <a:pPr algn="r"/>
            <a:fld id="{7BF6DEC4-2D8B-E94B-9ABA-B6ADBCE229FD}" type="slidenum">
              <a:rPr lang="en-US" sz="900" b="0" i="0" smtClean="0">
                <a:solidFill>
                  <a:schemeClr val="bg1"/>
                </a:solidFill>
                <a:latin typeface="Noto Sans" panose="020B0502040504020204" pitchFamily="34" charset="0"/>
                <a:ea typeface="Noto Sans" panose="020B0502040504020204" pitchFamily="34" charset="0"/>
                <a:cs typeface="Noto Sans" panose="020B0502040504020204" pitchFamily="34" charset="0"/>
              </a:rPr>
              <a:pPr algn="r"/>
              <a:t>‹#›</a:t>
            </a:fld>
            <a:endParaRPr lang="en-US" sz="900" b="0" i="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42914620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3BB35E-4AE7-421D-5E83-AC48FF1FCB62}"/>
              </a:ext>
            </a:extLst>
          </p:cNvPr>
          <p:cNvSpPr>
            <a:spLocks noGrp="1"/>
          </p:cNvSpPr>
          <p:nvPr>
            <p:ph type="body" idx="1"/>
          </p:nvPr>
        </p:nvSpPr>
        <p:spPr>
          <a:xfrm>
            <a:off x="839788" y="1554480"/>
            <a:ext cx="5157787"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282D5C-B16A-6E41-69E7-2F7F310D6885}"/>
              </a:ext>
            </a:extLst>
          </p:cNvPr>
          <p:cNvSpPr>
            <a:spLocks noGrp="1"/>
          </p:cNvSpPr>
          <p:nvPr>
            <p:ph sz="half" idx="2"/>
          </p:nvPr>
        </p:nvSpPr>
        <p:spPr>
          <a:xfrm>
            <a:off x="839788" y="2377440"/>
            <a:ext cx="5157787"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FFF26AD-D82A-3816-4E02-8BC69003165C}"/>
              </a:ext>
            </a:extLst>
          </p:cNvPr>
          <p:cNvSpPr>
            <a:spLocks noGrp="1"/>
          </p:cNvSpPr>
          <p:nvPr>
            <p:ph type="body" sz="quarter" idx="3"/>
          </p:nvPr>
        </p:nvSpPr>
        <p:spPr>
          <a:xfrm>
            <a:off x="6172200" y="1554480"/>
            <a:ext cx="5183188" cy="713232"/>
          </a:xfrm>
          <a:noFill/>
        </p:spPr>
        <p:txBody>
          <a:bodyPr anchor="ctr"/>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6F85C9-D36E-F2D2-FDC1-53452716B649}"/>
              </a:ext>
            </a:extLst>
          </p:cNvPr>
          <p:cNvSpPr>
            <a:spLocks noGrp="1"/>
          </p:cNvSpPr>
          <p:nvPr>
            <p:ph sz="quarter" idx="4"/>
          </p:nvPr>
        </p:nvSpPr>
        <p:spPr>
          <a:xfrm>
            <a:off x="6172200" y="2377440"/>
            <a:ext cx="5183188" cy="4114800"/>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BCA41232-EEF0-0177-7D0A-F31462F3BDFB}"/>
              </a:ext>
            </a:extLst>
          </p:cNvPr>
          <p:cNvSpPr>
            <a:spLocks noGrp="1"/>
          </p:cNvSpPr>
          <p:nvPr>
            <p:ph type="title"/>
          </p:nvPr>
        </p:nvSpPr>
        <p:spPr/>
        <p:txBody>
          <a:bodyPr/>
          <a:lstStyle/>
          <a:p>
            <a:r>
              <a:rPr lang="en-US"/>
              <a:t>Click to edit Master title style</a:t>
            </a:r>
          </a:p>
        </p:txBody>
      </p:sp>
      <p:cxnSp>
        <p:nvCxnSpPr>
          <p:cNvPr id="2" name="Straight Connector 1">
            <a:extLst>
              <a:ext uri="{FF2B5EF4-FFF2-40B4-BE49-F238E27FC236}">
                <a16:creationId xmlns:a16="http://schemas.microsoft.com/office/drawing/2014/main" id="{BA68C4B5-4C19-C1C2-A961-59875189300E}"/>
              </a:ext>
              <a:ext uri="{C183D7F6-B498-43B3-948B-1728B52AA6E4}">
                <adec:decorative xmlns:adec="http://schemas.microsoft.com/office/drawing/2017/decorative" val="1"/>
              </a:ext>
            </a:extLst>
          </p:cNvPr>
          <p:cNvCxnSpPr/>
          <p:nvPr userDrawn="1"/>
        </p:nvCxnSpPr>
        <p:spPr>
          <a:xfrm>
            <a:off x="838200" y="2289976"/>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75C8A19-F383-7FAA-0F3A-AFC92046E774}"/>
              </a:ext>
              <a:ext uri="{C183D7F6-B498-43B3-948B-1728B52AA6E4}">
                <adec:decorative xmlns:adec="http://schemas.microsoft.com/office/drawing/2017/decorative" val="1"/>
              </a:ext>
            </a:extLst>
          </p:cNvPr>
          <p:cNvCxnSpPr/>
          <p:nvPr userDrawn="1"/>
        </p:nvCxnSpPr>
        <p:spPr>
          <a:xfrm>
            <a:off x="838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602B8A-AEF9-E95F-7A2E-8478D747DBCB}"/>
              </a:ext>
              <a:ext uri="{C183D7F6-B498-43B3-948B-1728B52AA6E4}">
                <adec:decorative xmlns:adec="http://schemas.microsoft.com/office/drawing/2017/decorative" val="1"/>
              </a:ext>
            </a:extLst>
          </p:cNvPr>
          <p:cNvCxnSpPr/>
          <p:nvPr userDrawn="1"/>
        </p:nvCxnSpPr>
        <p:spPr>
          <a:xfrm>
            <a:off x="6172200" y="2286000"/>
            <a:ext cx="5159375"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8825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DC4EA-CFF9-61D3-36D4-1582599423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3F75F-4609-1EA6-0D8A-EEABBE2A4F15}"/>
              </a:ext>
            </a:extLst>
          </p:cNvPr>
          <p:cNvSpPr>
            <a:spLocks noGrp="1"/>
          </p:cNvSpPr>
          <p:nvPr>
            <p:ph sz="half" idx="1"/>
          </p:nvPr>
        </p:nvSpPr>
        <p:spPr>
          <a:xfrm>
            <a:off x="838200"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9AE9D61-763E-2330-A54A-0958DA623682}"/>
              </a:ext>
            </a:extLst>
          </p:cNvPr>
          <p:cNvSpPr>
            <a:spLocks noGrp="1"/>
          </p:cNvSpPr>
          <p:nvPr>
            <p:ph sz="half" idx="2"/>
          </p:nvPr>
        </p:nvSpPr>
        <p:spPr>
          <a:xfrm>
            <a:off x="4521529"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8D605F8-6B7E-387D-3810-D29E5945AEF8}"/>
              </a:ext>
            </a:extLst>
          </p:cNvPr>
          <p:cNvSpPr>
            <a:spLocks noGrp="1"/>
          </p:cNvSpPr>
          <p:nvPr>
            <p:ph sz="half" idx="10"/>
          </p:nvPr>
        </p:nvSpPr>
        <p:spPr>
          <a:xfrm>
            <a:off x="8204858" y="1737360"/>
            <a:ext cx="3566160" cy="438912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7817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0E72-9C96-E6B0-856A-DF4F45E2135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76556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577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78D837-C30B-A09B-8F9C-032FFEB96545}"/>
              </a:ext>
            </a:extLst>
          </p:cNvPr>
          <p:cNvSpPr>
            <a:spLocks noGrp="1"/>
          </p:cNvSpPr>
          <p:nvPr>
            <p:ph type="body" sz="quarter" idx="10"/>
          </p:nvPr>
        </p:nvSpPr>
        <p:spPr>
          <a:xfrm>
            <a:off x="2510631" y="2035173"/>
            <a:ext cx="7170738" cy="2787650"/>
          </a:xfrm>
          <a:solidFill>
            <a:schemeClr val="bg1">
              <a:lumMod val="95000"/>
            </a:schemeClr>
          </a:solidFill>
        </p:spPr>
        <p:txBody>
          <a:bodyPr anchor="ctr">
            <a:normAutofit/>
          </a:bodyPr>
          <a:lstStyle>
            <a:lvl1pPr marL="0" indent="0">
              <a:buNone/>
              <a:defRPr sz="4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4" name="Picture 3">
            <a:extLst>
              <a:ext uri="{FF2B5EF4-FFF2-40B4-BE49-F238E27FC236}">
                <a16:creationId xmlns:a16="http://schemas.microsoft.com/office/drawing/2014/main" id="{BE97173C-2300-0137-C88E-D3E67DB82F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350"/>
            <a:ext cx="1016000" cy="6845300"/>
          </a:xfrm>
          <a:prstGeom prst="rect">
            <a:avLst/>
          </a:prstGeom>
        </p:spPr>
      </p:pic>
      <p:pic>
        <p:nvPicPr>
          <p:cNvPr id="6" name="Picture 5">
            <a:extLst>
              <a:ext uri="{FF2B5EF4-FFF2-40B4-BE49-F238E27FC236}">
                <a16:creationId xmlns:a16="http://schemas.microsoft.com/office/drawing/2014/main" id="{F797CE46-FA46-4E49-240C-25120A7C744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76000" y="6350"/>
            <a:ext cx="1016000" cy="6845300"/>
          </a:xfrm>
          <a:prstGeom prst="rect">
            <a:avLst/>
          </a:prstGeom>
        </p:spPr>
      </p:pic>
    </p:spTree>
    <p:extLst>
      <p:ext uri="{BB962C8B-B14F-4D97-AF65-F5344CB8AC3E}">
        <p14:creationId xmlns:p14="http://schemas.microsoft.com/office/powerpoint/2010/main" val="98362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08">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5" name="Picture Placeholder 4">
            <a:extLst>
              <a:ext uri="{FF2B5EF4-FFF2-40B4-BE49-F238E27FC236}">
                <a16:creationId xmlns:a16="http://schemas.microsoft.com/office/drawing/2014/main" id="{A75DC807-558B-D9CB-81C6-AF5950BD5066}"/>
              </a:ext>
            </a:extLst>
          </p:cNvPr>
          <p:cNvSpPr>
            <a:spLocks noGrp="1"/>
          </p:cNvSpPr>
          <p:nvPr>
            <p:ph type="pic" sz="quarter" idx="10"/>
          </p:nvPr>
        </p:nvSpPr>
        <p:spPr>
          <a:xfrm>
            <a:off x="0" y="0"/>
            <a:ext cx="12192000" cy="5029200"/>
          </a:xfrm>
          <a:solidFill>
            <a:schemeClr val="bg1">
              <a:lumMod val="95000"/>
            </a:schemeClr>
          </a:solidFill>
        </p:spPr>
        <p:txBody>
          <a:bodyPr>
            <a:normAutofit/>
          </a:bodyPr>
          <a:lstStyle>
            <a:lvl1pPr marL="0" indent="0">
              <a:buNone/>
              <a:defRPr sz="1800"/>
            </a:lvl1pPr>
          </a:lstStyle>
          <a:p>
            <a:r>
              <a:rPr lang="en-US"/>
              <a:t>Click icon to add picture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D9C8509E-95B4-329A-FDD8-B938F2B65F7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64167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 LR Boundless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97173C-2300-0137-C88E-D3E67DB82F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350"/>
            <a:ext cx="1016000" cy="6845300"/>
          </a:xfrm>
          <a:prstGeom prst="rect">
            <a:avLst/>
          </a:prstGeom>
        </p:spPr>
      </p:pic>
      <p:pic>
        <p:nvPicPr>
          <p:cNvPr id="6" name="Picture 5">
            <a:extLst>
              <a:ext uri="{FF2B5EF4-FFF2-40B4-BE49-F238E27FC236}">
                <a16:creationId xmlns:a16="http://schemas.microsoft.com/office/drawing/2014/main" id="{F797CE46-FA46-4E49-240C-25120A7C744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76000" y="6350"/>
            <a:ext cx="1016000" cy="6845300"/>
          </a:xfrm>
          <a:prstGeom prst="rect">
            <a:avLst/>
          </a:prstGeom>
        </p:spPr>
      </p:pic>
      <p:sp>
        <p:nvSpPr>
          <p:cNvPr id="11" name="Title 1">
            <a:extLst>
              <a:ext uri="{FF2B5EF4-FFF2-40B4-BE49-F238E27FC236}">
                <a16:creationId xmlns:a16="http://schemas.microsoft.com/office/drawing/2014/main" id="{6FF67698-2C1E-EBB7-A0BF-1420CA5B3A06}"/>
              </a:ext>
            </a:extLst>
          </p:cNvPr>
          <p:cNvSpPr>
            <a:spLocks noGrp="1"/>
          </p:cNvSpPr>
          <p:nvPr>
            <p:ph type="ctrTitle"/>
          </p:nvPr>
        </p:nvSpPr>
        <p:spPr>
          <a:xfrm>
            <a:off x="1752600" y="160020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68D31776-2EDE-25D8-6DE8-36D666D407D2}"/>
              </a:ext>
            </a:extLst>
          </p:cNvPr>
          <p:cNvSpPr>
            <a:spLocks noGrp="1"/>
          </p:cNvSpPr>
          <p:nvPr>
            <p:ph type="subTitle" idx="1"/>
          </p:nvPr>
        </p:nvSpPr>
        <p:spPr>
          <a:xfrm>
            <a:off x="1752600" y="370332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278377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ivider - LR Skylight Blu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FF67698-2C1E-EBB7-A0BF-1420CA5B3A06}"/>
              </a:ext>
            </a:extLst>
          </p:cNvPr>
          <p:cNvSpPr>
            <a:spLocks noGrp="1"/>
          </p:cNvSpPr>
          <p:nvPr>
            <p:ph type="ctrTitle"/>
          </p:nvPr>
        </p:nvSpPr>
        <p:spPr>
          <a:xfrm>
            <a:off x="1752600" y="160020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68D31776-2EDE-25D8-6DE8-36D666D407D2}"/>
              </a:ext>
            </a:extLst>
          </p:cNvPr>
          <p:cNvSpPr>
            <a:spLocks noGrp="1"/>
          </p:cNvSpPr>
          <p:nvPr>
            <p:ph type="subTitle" idx="1"/>
          </p:nvPr>
        </p:nvSpPr>
        <p:spPr>
          <a:xfrm>
            <a:off x="1752600" y="370332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C1FFBCFF-5872-0915-1A2A-6350C0673CF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350"/>
            <a:ext cx="1016000" cy="6845300"/>
          </a:xfrm>
          <a:prstGeom prst="rect">
            <a:avLst/>
          </a:prstGeom>
        </p:spPr>
      </p:pic>
      <p:pic>
        <p:nvPicPr>
          <p:cNvPr id="3" name="Picture 2">
            <a:extLst>
              <a:ext uri="{FF2B5EF4-FFF2-40B4-BE49-F238E27FC236}">
                <a16:creationId xmlns:a16="http://schemas.microsoft.com/office/drawing/2014/main" id="{6F2A642B-8B9C-BCA1-4BE8-D7D0B4661D2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76000" y="6350"/>
            <a:ext cx="1016000" cy="6845300"/>
          </a:xfrm>
          <a:prstGeom prst="rect">
            <a:avLst/>
          </a:prstGeom>
        </p:spPr>
      </p:pic>
    </p:spTree>
    <p:extLst>
      <p:ext uri="{BB962C8B-B14F-4D97-AF65-F5344CB8AC3E}">
        <p14:creationId xmlns:p14="http://schemas.microsoft.com/office/powerpoint/2010/main" val="22446927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2_Title Slide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2600" y="2560320"/>
            <a:ext cx="8686800" cy="1828800"/>
          </a:xfrm>
        </p:spPr>
        <p:txBody>
          <a:bodyPr anchor="b">
            <a:normAutofit/>
          </a:bodyPr>
          <a:lstStyle>
            <a:lvl1pPr algn="ctr">
              <a:defRPr sz="44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2600" y="4663440"/>
            <a:ext cx="8686800" cy="1371600"/>
          </a:xfrm>
        </p:spPr>
        <p:txBody>
          <a:bodyPr>
            <a:normAutofit/>
          </a:bodyPr>
          <a:lstStyle>
            <a:lvl1pPr marL="0" indent="0" algn="ctr">
              <a:spcAft>
                <a:spcPts val="600"/>
              </a:spcAft>
              <a:buNone/>
              <a:defRPr sz="16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descr="Logo, company name&#10;&#10;Description automatically generated">
            <a:extLst>
              <a:ext uri="{FF2B5EF4-FFF2-40B4-BE49-F238E27FC236}">
                <a16:creationId xmlns:a16="http://schemas.microsoft.com/office/drawing/2014/main" id="{388CE8BC-0717-CEC2-EB61-796C99537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599" y="640080"/>
            <a:ext cx="1828800" cy="1352208"/>
          </a:xfrm>
          <a:prstGeom prst="rect">
            <a:avLst/>
          </a:prstGeom>
        </p:spPr>
      </p:pic>
      <p:pic>
        <p:nvPicPr>
          <p:cNvPr id="5" name="Picture 4">
            <a:extLst>
              <a:ext uri="{FF2B5EF4-FFF2-40B4-BE49-F238E27FC236}">
                <a16:creationId xmlns:a16="http://schemas.microsoft.com/office/drawing/2014/main" id="{6403AB41-261D-F7D3-8318-DFB32F57777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972800" y="6350"/>
            <a:ext cx="1219200" cy="6845300"/>
          </a:xfrm>
          <a:prstGeom prst="rect">
            <a:avLst/>
          </a:prstGeom>
        </p:spPr>
      </p:pic>
      <p:pic>
        <p:nvPicPr>
          <p:cNvPr id="8" name="Picture 7">
            <a:extLst>
              <a:ext uri="{FF2B5EF4-FFF2-40B4-BE49-F238E27FC236}">
                <a16:creationId xmlns:a16="http://schemas.microsoft.com/office/drawing/2014/main" id="{FF06768A-263F-7D7E-6577-4C871181F31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0" y="6350"/>
            <a:ext cx="1219200" cy="6845300"/>
          </a:xfrm>
          <a:prstGeom prst="rect">
            <a:avLst/>
          </a:prstGeom>
        </p:spPr>
      </p:pic>
    </p:spTree>
    <p:extLst>
      <p:ext uri="{BB962C8B-B14F-4D97-AF65-F5344CB8AC3E}">
        <p14:creationId xmlns:p14="http://schemas.microsoft.com/office/powerpoint/2010/main" val="18447986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3_Title Slide0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1755648" y="2560320"/>
            <a:ext cx="8686800" cy="1828800"/>
          </a:xfrm>
        </p:spPr>
        <p:txBody>
          <a:bodyPr anchor="b">
            <a:normAutofit/>
          </a:bodyPr>
          <a:lstStyle>
            <a:lvl1pPr algn="ctr">
              <a:defRPr sz="44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1755648" y="4663440"/>
            <a:ext cx="8686800" cy="1371600"/>
          </a:xfrm>
        </p:spPr>
        <p:txBody>
          <a:bodyPr>
            <a:normAutofit/>
          </a:bodyPr>
          <a:lstStyle>
            <a:lvl1pPr marL="0" indent="0" algn="ctr">
              <a:spcAft>
                <a:spcPts val="600"/>
              </a:spcAft>
              <a:buNone/>
              <a:defRPr sz="1600"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6" name="Picture 5" descr="Logo, icon&#10;&#10;Description automatically generated">
            <a:extLst>
              <a:ext uri="{FF2B5EF4-FFF2-40B4-BE49-F238E27FC236}">
                <a16:creationId xmlns:a16="http://schemas.microsoft.com/office/drawing/2014/main" id="{A0F10A52-D242-3F83-785F-0FAF20AA1D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640080"/>
            <a:ext cx="1828800" cy="1352204"/>
          </a:xfrm>
          <a:prstGeom prst="rect">
            <a:avLst/>
          </a:prstGeom>
        </p:spPr>
      </p:pic>
      <p:pic>
        <p:nvPicPr>
          <p:cNvPr id="4" name="Picture 3">
            <a:extLst>
              <a:ext uri="{FF2B5EF4-FFF2-40B4-BE49-F238E27FC236}">
                <a16:creationId xmlns:a16="http://schemas.microsoft.com/office/drawing/2014/main" id="{7C74C476-1A7C-75E1-82BA-DF5D1D0758B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6350"/>
            <a:ext cx="1219200" cy="6845300"/>
          </a:xfrm>
          <a:prstGeom prst="rect">
            <a:avLst/>
          </a:prstGeom>
        </p:spPr>
      </p:pic>
      <p:pic>
        <p:nvPicPr>
          <p:cNvPr id="5" name="Picture 4">
            <a:extLst>
              <a:ext uri="{FF2B5EF4-FFF2-40B4-BE49-F238E27FC236}">
                <a16:creationId xmlns:a16="http://schemas.microsoft.com/office/drawing/2014/main" id="{9378EB22-72C3-4496-9A8B-B87AFCF53AB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972800" y="6350"/>
            <a:ext cx="1219200" cy="6845300"/>
          </a:xfrm>
          <a:prstGeom prst="rect">
            <a:avLst/>
          </a:prstGeom>
        </p:spPr>
      </p:pic>
    </p:spTree>
    <p:extLst>
      <p:ext uri="{BB962C8B-B14F-4D97-AF65-F5344CB8AC3E}">
        <p14:creationId xmlns:p14="http://schemas.microsoft.com/office/powerpoint/2010/main" val="353521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CD4E62-97CE-CD15-3554-286D558C2487}"/>
              </a:ext>
              <a:ext uri="{C183D7F6-B498-43B3-948B-1728B52AA6E4}">
                <adec:decorative xmlns:adec="http://schemas.microsoft.com/office/drawing/2017/decorative" val="1"/>
              </a:ext>
            </a:extLst>
          </p:cNvPr>
          <p:cNvSpPr/>
          <p:nvPr userDrawn="1"/>
        </p:nvSpPr>
        <p:spPr>
          <a:xfrm>
            <a:off x="0" y="6675120"/>
            <a:ext cx="12192000" cy="1828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0E08B-C6B2-D53C-0278-066A01B6B338}"/>
              </a:ext>
            </a:extLst>
          </p:cNvPr>
          <p:cNvSpPr>
            <a:spLocks noGrp="1"/>
          </p:cNvSpPr>
          <p:nvPr>
            <p:ph type="ctrTitle"/>
          </p:nvPr>
        </p:nvSpPr>
        <p:spPr>
          <a:xfrm>
            <a:off x="457198" y="5141126"/>
            <a:ext cx="9144000" cy="873196"/>
          </a:xfrm>
        </p:spPr>
        <p:txBody>
          <a:bodyPr anchor="b">
            <a:normAutofit/>
          </a:bodyPr>
          <a:lstStyle>
            <a:lvl1pPr algn="l">
              <a:defRPr sz="4000" b="1"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175543E-9D90-25EA-2013-34E370D93F7D}"/>
              </a:ext>
            </a:extLst>
          </p:cNvPr>
          <p:cNvSpPr>
            <a:spLocks noGrp="1"/>
          </p:cNvSpPr>
          <p:nvPr>
            <p:ph type="subTitle" idx="1"/>
          </p:nvPr>
        </p:nvSpPr>
        <p:spPr>
          <a:xfrm>
            <a:off x="457198" y="6014322"/>
            <a:ext cx="9144000" cy="543295"/>
          </a:xfrm>
        </p:spPr>
        <p:txBody>
          <a:bodyPr/>
          <a:lstStyle>
            <a:lvl1pPr marL="0" indent="0" algn="l">
              <a:buNone/>
              <a:defRPr sz="24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5">
            <a:extLst>
              <a:ext uri="{FF2B5EF4-FFF2-40B4-BE49-F238E27FC236}">
                <a16:creationId xmlns:a16="http://schemas.microsoft.com/office/drawing/2014/main" id="{C51652F3-1AC4-E009-8EBA-62F08BE9D3BC}"/>
              </a:ext>
            </a:extLst>
          </p:cNvPr>
          <p:cNvSpPr>
            <a:spLocks noGrp="1"/>
          </p:cNvSpPr>
          <p:nvPr>
            <p:ph type="pic" sz="quarter" idx="10"/>
          </p:nvPr>
        </p:nvSpPr>
        <p:spPr>
          <a:xfrm>
            <a:off x="3672840" y="177303"/>
            <a:ext cx="4846320" cy="4846320"/>
          </a:xfrm>
          <a:prstGeom prst="ellipse">
            <a:avLst/>
          </a:prstGeom>
          <a:solidFill>
            <a:schemeClr val="bg1">
              <a:lumMod val="95000"/>
            </a:schemeClr>
          </a:solidFill>
        </p:spPr>
        <p:txBody>
          <a:bodyPr>
            <a:normAutofit/>
          </a:bodyPr>
          <a:lstStyle>
            <a:lvl1pPr marL="0" indent="0">
              <a:buNone/>
              <a:defRPr sz="1000"/>
            </a:lvl1pPr>
          </a:lstStyle>
          <a:p>
            <a:r>
              <a:rPr lang="en-US"/>
              <a:t>Click icon to add picture</a:t>
            </a:r>
          </a:p>
        </p:txBody>
      </p:sp>
      <p:sp>
        <p:nvSpPr>
          <p:cNvPr id="20" name="Picture Placeholder 19">
            <a:extLst>
              <a:ext uri="{FF2B5EF4-FFF2-40B4-BE49-F238E27FC236}">
                <a16:creationId xmlns:a16="http://schemas.microsoft.com/office/drawing/2014/main" id="{0C15DDEE-84EF-6C84-3820-53596E1E9385}"/>
              </a:ext>
            </a:extLst>
          </p:cNvPr>
          <p:cNvSpPr>
            <a:spLocks noGrp="1"/>
          </p:cNvSpPr>
          <p:nvPr>
            <p:ph type="pic" sz="quarter" idx="11"/>
          </p:nvPr>
        </p:nvSpPr>
        <p:spPr>
          <a:xfrm>
            <a:off x="8729870" y="177303"/>
            <a:ext cx="3462130" cy="4846320"/>
          </a:xfrm>
          <a:custGeom>
            <a:avLst/>
            <a:gdLst>
              <a:gd name="connsiteX0" fmla="*/ 2423160 w 3462130"/>
              <a:gd name="connsiteY0" fmla="*/ 0 h 4846320"/>
              <a:gd name="connsiteX1" fmla="*/ 3366363 w 3462130"/>
              <a:gd name="connsiteY1" fmla="*/ 190424 h 4846320"/>
              <a:gd name="connsiteX2" fmla="*/ 3462130 w 3462130"/>
              <a:gd name="connsiteY2" fmla="*/ 236557 h 4846320"/>
              <a:gd name="connsiteX3" fmla="*/ 3462130 w 3462130"/>
              <a:gd name="connsiteY3" fmla="*/ 4609763 h 4846320"/>
              <a:gd name="connsiteX4" fmla="*/ 3366363 w 3462130"/>
              <a:gd name="connsiteY4" fmla="*/ 4655896 h 4846320"/>
              <a:gd name="connsiteX5" fmla="*/ 2423160 w 3462130"/>
              <a:gd name="connsiteY5" fmla="*/ 4846320 h 4846320"/>
              <a:gd name="connsiteX6" fmla="*/ 0 w 3462130"/>
              <a:gd name="connsiteY6" fmla="*/ 2423160 h 4846320"/>
              <a:gd name="connsiteX7" fmla="*/ 242316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2423160" y="0"/>
                </a:moveTo>
                <a:cubicBezTo>
                  <a:pt x="2757729" y="0"/>
                  <a:pt x="3076460" y="67805"/>
                  <a:pt x="3366363" y="190424"/>
                </a:cubicBezTo>
                <a:lnTo>
                  <a:pt x="3462130" y="236557"/>
                </a:lnTo>
                <a:lnTo>
                  <a:pt x="3462130" y="4609763"/>
                </a:lnTo>
                <a:lnTo>
                  <a:pt x="3366363" y="4655896"/>
                </a:lnTo>
                <a:cubicBezTo>
                  <a:pt x="3076460" y="4778515"/>
                  <a:pt x="2757729" y="4846320"/>
                  <a:pt x="2423160" y="4846320"/>
                </a:cubicBezTo>
                <a:cubicBezTo>
                  <a:pt x="1084886" y="4846320"/>
                  <a:pt x="0" y="3761434"/>
                  <a:pt x="0" y="2423160"/>
                </a:cubicBezTo>
                <a:cubicBezTo>
                  <a:pt x="0" y="1084886"/>
                  <a:pt x="1084886" y="0"/>
                  <a:pt x="242316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sp>
        <p:nvSpPr>
          <p:cNvPr id="12" name="Picture Placeholder 11">
            <a:extLst>
              <a:ext uri="{FF2B5EF4-FFF2-40B4-BE49-F238E27FC236}">
                <a16:creationId xmlns:a16="http://schemas.microsoft.com/office/drawing/2014/main" id="{3AF5B2E3-B9A6-0E51-D4CA-E1DAA5ADD0B9}"/>
              </a:ext>
            </a:extLst>
          </p:cNvPr>
          <p:cNvSpPr>
            <a:spLocks noGrp="1"/>
          </p:cNvSpPr>
          <p:nvPr>
            <p:ph type="pic" sz="quarter" idx="12"/>
          </p:nvPr>
        </p:nvSpPr>
        <p:spPr>
          <a:xfrm>
            <a:off x="0" y="177303"/>
            <a:ext cx="3462130" cy="4846320"/>
          </a:xfrm>
          <a:custGeom>
            <a:avLst/>
            <a:gdLst>
              <a:gd name="connsiteX0" fmla="*/ 1038970 w 3462130"/>
              <a:gd name="connsiteY0" fmla="*/ 0 h 4846320"/>
              <a:gd name="connsiteX1" fmla="*/ 3462130 w 3462130"/>
              <a:gd name="connsiteY1" fmla="*/ 2423160 h 4846320"/>
              <a:gd name="connsiteX2" fmla="*/ 1038970 w 3462130"/>
              <a:gd name="connsiteY2" fmla="*/ 4846320 h 4846320"/>
              <a:gd name="connsiteX3" fmla="*/ 95767 w 3462130"/>
              <a:gd name="connsiteY3" fmla="*/ 4655896 h 4846320"/>
              <a:gd name="connsiteX4" fmla="*/ 0 w 3462130"/>
              <a:gd name="connsiteY4" fmla="*/ 4609763 h 4846320"/>
              <a:gd name="connsiteX5" fmla="*/ 0 w 3462130"/>
              <a:gd name="connsiteY5" fmla="*/ 236557 h 4846320"/>
              <a:gd name="connsiteX6" fmla="*/ 95767 w 3462130"/>
              <a:gd name="connsiteY6" fmla="*/ 190424 h 4846320"/>
              <a:gd name="connsiteX7" fmla="*/ 1038970 w 3462130"/>
              <a:gd name="connsiteY7" fmla="*/ 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130" h="4846320">
                <a:moveTo>
                  <a:pt x="1038970" y="0"/>
                </a:moveTo>
                <a:cubicBezTo>
                  <a:pt x="2377244" y="0"/>
                  <a:pt x="3462130" y="1084886"/>
                  <a:pt x="3462130" y="2423160"/>
                </a:cubicBezTo>
                <a:cubicBezTo>
                  <a:pt x="3462130" y="3761434"/>
                  <a:pt x="2377244" y="4846320"/>
                  <a:pt x="1038970" y="4846320"/>
                </a:cubicBezTo>
                <a:cubicBezTo>
                  <a:pt x="704402" y="4846320"/>
                  <a:pt x="385670" y="4778515"/>
                  <a:pt x="95767" y="4655896"/>
                </a:cubicBezTo>
                <a:lnTo>
                  <a:pt x="0" y="4609763"/>
                </a:lnTo>
                <a:lnTo>
                  <a:pt x="0" y="236557"/>
                </a:lnTo>
                <a:lnTo>
                  <a:pt x="95767" y="190424"/>
                </a:lnTo>
                <a:cubicBezTo>
                  <a:pt x="385670" y="67806"/>
                  <a:pt x="704402" y="0"/>
                  <a:pt x="1038970" y="0"/>
                </a:cubicBezTo>
                <a:close/>
              </a:path>
            </a:pathLst>
          </a:custGeom>
          <a:solidFill>
            <a:schemeClr val="bg1">
              <a:lumMod val="95000"/>
            </a:schemeClr>
          </a:solidFill>
        </p:spPr>
        <p:txBody>
          <a:bodyPr wrap="square">
            <a:noAutofit/>
          </a:bodyPr>
          <a:lstStyle>
            <a:lvl1pPr marL="0" indent="0">
              <a:buNone/>
              <a:defRPr sz="1000"/>
            </a:lvl1pPr>
          </a:lstStyle>
          <a:p>
            <a:r>
              <a:rPr lang="en-US"/>
              <a:t>Click icon to add picture</a:t>
            </a:r>
          </a:p>
        </p:txBody>
      </p:sp>
      <p:pic>
        <p:nvPicPr>
          <p:cNvPr id="4" name="Picture 3">
            <a:extLst>
              <a:ext uri="{FF2B5EF4-FFF2-40B4-BE49-F238E27FC236}">
                <a16:creationId xmlns:a16="http://schemas.microsoft.com/office/drawing/2014/main" id="{61ABAECD-8AED-F147-DE7B-EC1D7AC1B24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37522" y="5474936"/>
            <a:ext cx="1097280" cy="811326"/>
          </a:xfrm>
          <a:prstGeom prst="rect">
            <a:avLst/>
          </a:prstGeom>
        </p:spPr>
      </p:pic>
    </p:spTree>
    <p:extLst>
      <p:ext uri="{BB962C8B-B14F-4D97-AF65-F5344CB8AC3E}">
        <p14:creationId xmlns:p14="http://schemas.microsoft.com/office/powerpoint/2010/main" val="34914691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theme" Target="../theme/theme2.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image" Target="../media/image28.jpeg"/><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ADECC-0251-A7E4-5758-03C619A3833F}"/>
              </a:ext>
            </a:extLst>
          </p:cNvPr>
          <p:cNvSpPr>
            <a:spLocks noGrp="1"/>
          </p:cNvSpPr>
          <p:nvPr>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2A8E7AF-4C17-691C-E86A-DBA1F01237AD}"/>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latin typeface="Noto Sans" panose="020B0502040504020204" pitchFamily="34" charset="0"/>
                <a:ea typeface="Noto Sans" panose="020B0502040504020204" pitchFamily="34" charset="0"/>
                <a:cs typeface="Noto Sans" panose="020B0502040504020204" pitchFamily="34" charset="0"/>
              </a:rPr>
              <a:pPr algn="r"/>
              <a:t>‹#›</a:t>
            </a:fld>
            <a:endParaRPr lang="en-US" sz="900" b="0" i="0">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127670075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 id="2147483797" r:id="rId34"/>
    <p:sldLayoutId id="2147483798" r:id="rId35"/>
    <p:sldLayoutId id="2147483799" r:id="rId36"/>
    <p:sldLayoutId id="2147483800" r:id="rId37"/>
    <p:sldLayoutId id="2147483801" r:id="rId38"/>
    <p:sldLayoutId id="2147483802" r:id="rId39"/>
    <p:sldLayoutId id="2147483803" r:id="rId40"/>
    <p:sldLayoutId id="2147483804" r:id="rId41"/>
    <p:sldLayoutId id="2147483805" r:id="rId42"/>
  </p:sldLayoutIdLst>
  <p:txStyles>
    <p:titleStyle>
      <a:lvl1pPr algn="l" defTabSz="914400" rtl="0" eaLnBrk="1" latinLnBrk="0" hangingPunct="1">
        <a:lnSpc>
          <a:spcPct val="90000"/>
        </a:lnSpc>
        <a:spcBef>
          <a:spcPct val="0"/>
        </a:spcBef>
        <a:buNone/>
        <a:defRPr sz="3200" b="1" i="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6ADECC-0251-A7E4-5758-03C619A3833F}"/>
              </a:ext>
            </a:extLst>
          </p:cNvPr>
          <p:cNvSpPr>
            <a:spLocks noGrp="1"/>
          </p:cNvSpPr>
          <p:nvPr>
            <p:ph type="title"/>
          </p:nvPr>
        </p:nvSpPr>
        <p:spPr>
          <a:xfrm>
            <a:off x="838200" y="263895"/>
            <a:ext cx="10515600" cy="8342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FA5EAED-605D-1A86-7B7B-4A4D73F490EE}"/>
              </a:ext>
            </a:extLst>
          </p:cNvPr>
          <p:cNvSpPr>
            <a:spLocks noGrp="1"/>
          </p:cNvSpPr>
          <p:nvPr>
            <p:ph type="body" idx="1"/>
          </p:nvPr>
        </p:nvSpPr>
        <p:spPr>
          <a:xfrm>
            <a:off x="841248" y="1645920"/>
            <a:ext cx="10515600" cy="43891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2A8E7AF-4C17-691C-E86A-DBA1F01237AD}"/>
              </a:ext>
              <a:ext uri="{C183D7F6-B498-43B3-948B-1728B52AA6E4}">
                <adec:decorative xmlns:adec="http://schemas.microsoft.com/office/drawing/2017/decorative" val="1"/>
              </a:ext>
            </a:extLst>
          </p:cNvPr>
          <p:cNvSpPr/>
          <p:nvPr userDrawn="1"/>
        </p:nvSpPr>
        <p:spPr>
          <a:xfrm>
            <a:off x="0" y="1199408"/>
            <a:ext cx="113538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023261" y="6453215"/>
            <a:ext cx="330539" cy="230832"/>
          </a:xfrm>
          <a:prstGeom prst="rect">
            <a:avLst/>
          </a:prstGeom>
          <a:noFill/>
        </p:spPr>
        <p:txBody>
          <a:bodyPr wrap="none" rtlCol="0">
            <a:spAutoFit/>
          </a:bodyPr>
          <a:lstStyle/>
          <a:p>
            <a:pPr algn="r"/>
            <a:fld id="{7BF6DEC4-2D8B-E94B-9ABA-B6ADBCE229FD}" type="slidenum">
              <a:rPr lang="en-US" sz="900" b="0" i="0" smtClean="0">
                <a:latin typeface="Noto Sans" panose="020B0502040504020204" pitchFamily="34" charset="0"/>
                <a:ea typeface="Noto Sans" panose="020B0502040504020204" pitchFamily="34" charset="0"/>
                <a:cs typeface="Noto Sans" panose="020B0502040504020204" pitchFamily="34" charset="0"/>
              </a:rPr>
              <a:pPr algn="r"/>
              <a:t>‹#›</a:t>
            </a:fld>
            <a:endParaRPr lang="en-US" sz="900" b="0" i="0" dirty="0">
              <a:latin typeface="Noto Sans" panose="020B0502040504020204" pitchFamily="34" charset="0"/>
              <a:ea typeface="Noto Sans" panose="020B0502040504020204" pitchFamily="34" charset="0"/>
              <a:cs typeface="Noto Sans" panose="020B0502040504020204" pitchFamily="34" charset="0"/>
            </a:endParaRPr>
          </a:p>
        </p:txBody>
      </p:sp>
      <p:pic>
        <p:nvPicPr>
          <p:cNvPr id="5" name="Picture 4">
            <a:extLst>
              <a:ext uri="{FF2B5EF4-FFF2-40B4-BE49-F238E27FC236}">
                <a16:creationId xmlns:a16="http://schemas.microsoft.com/office/drawing/2014/main" id="{72D02E4A-CEDD-E395-C98D-8F05D7F322BA}"/>
              </a:ext>
              <a:ext uri="{C183D7F6-B498-43B3-948B-1728B52AA6E4}">
                <adec:decorative xmlns:adec="http://schemas.microsoft.com/office/drawing/2017/decorative" val="1"/>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838200" y="6399543"/>
            <a:ext cx="457200" cy="338053"/>
          </a:xfrm>
          <a:prstGeom prst="rect">
            <a:avLst/>
          </a:prstGeom>
        </p:spPr>
      </p:pic>
    </p:spTree>
    <p:extLst>
      <p:ext uri="{BB962C8B-B14F-4D97-AF65-F5344CB8AC3E}">
        <p14:creationId xmlns:p14="http://schemas.microsoft.com/office/powerpoint/2010/main" val="338770162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 id="2147483827" r:id="rId21"/>
    <p:sldLayoutId id="2147483828" r:id="rId22"/>
    <p:sldLayoutId id="2147483829" r:id="rId23"/>
    <p:sldLayoutId id="2147483830" r:id="rId24"/>
    <p:sldLayoutId id="2147483831" r:id="rId25"/>
    <p:sldLayoutId id="2147483832" r:id="rId26"/>
    <p:sldLayoutId id="2147483833" r:id="rId27"/>
    <p:sldLayoutId id="2147483834" r:id="rId28"/>
    <p:sldLayoutId id="2147483835" r:id="rId29"/>
    <p:sldLayoutId id="2147483836" r:id="rId30"/>
    <p:sldLayoutId id="2147483837" r:id="rId31"/>
    <p:sldLayoutId id="2147483838" r:id="rId32"/>
    <p:sldLayoutId id="2147483839" r:id="rId33"/>
    <p:sldLayoutId id="2147483840" r:id="rId34"/>
    <p:sldLayoutId id="2147483841" r:id="rId35"/>
    <p:sldLayoutId id="2147483842" r:id="rId36"/>
    <p:sldLayoutId id="2147483843" r:id="rId37"/>
    <p:sldLayoutId id="2147483844" r:id="rId38"/>
    <p:sldLayoutId id="2147483845" r:id="rId39"/>
    <p:sldLayoutId id="2147483846" r:id="rId40"/>
    <p:sldLayoutId id="2147483847" r:id="rId41"/>
  </p:sldLayoutIdLst>
  <p:txStyles>
    <p:titleStyle>
      <a:lvl1pPr algn="l" defTabSz="914400" rtl="0" eaLnBrk="1" latinLnBrk="0" hangingPunct="1">
        <a:lnSpc>
          <a:spcPct val="90000"/>
        </a:lnSpc>
        <a:spcBef>
          <a:spcPct val="0"/>
        </a:spcBef>
        <a:buNone/>
        <a:defRPr sz="3200" b="1" i="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95000"/>
        </a:lnSpc>
        <a:spcBef>
          <a:spcPts val="0"/>
        </a:spcBef>
        <a:spcAft>
          <a:spcPts val="1200"/>
        </a:spcAft>
        <a:buClr>
          <a:schemeClr val="tx2"/>
        </a:buClr>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5000"/>
        </a:lnSpc>
        <a:spcBef>
          <a:spcPts val="0"/>
        </a:spcBef>
        <a:spcAft>
          <a:spcPts val="1200"/>
        </a:spcAft>
        <a:buClr>
          <a:schemeClr val="tx2"/>
        </a:buClr>
        <a:buFont typeface="Wingdings" pitchFamily="2" charset="2"/>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5000"/>
        </a:lnSpc>
        <a:spcBef>
          <a:spcPts val="0"/>
        </a:spcBef>
        <a:spcAft>
          <a:spcPts val="1200"/>
        </a:spcAft>
        <a:buClr>
          <a:schemeClr val="tx2"/>
        </a:buClr>
        <a:buFont typeface="System Font Regular"/>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5000"/>
        </a:lnSpc>
        <a:spcBef>
          <a:spcPts val="0"/>
        </a:spcBef>
        <a:spcAft>
          <a:spcPts val="1200"/>
        </a:spcAft>
        <a:buClr>
          <a:schemeClr val="bg2"/>
        </a:buClr>
        <a:buFont typeface="Arial" panose="020B0604020202020204" pitchFamily="34" charset="0"/>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5000"/>
        </a:lnSpc>
        <a:spcBef>
          <a:spcPts val="0"/>
        </a:spcBef>
        <a:spcAft>
          <a:spcPts val="1200"/>
        </a:spcAft>
        <a:buClr>
          <a:schemeClr val="bg2"/>
        </a:buClr>
        <a:buFont typeface="Wingdings" pitchFamily="2" charset="2"/>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hyperlink" Target="https://connect.fhi360.org/redir/61985" TargetMode="External"/><Relationship Id="rId2" Type="http://schemas.openxmlformats.org/officeDocument/2006/relationships/hyperlink" Target="https://connect.fhi360.org/redir/61983" TargetMode="External"/><Relationship Id="rId1" Type="http://schemas.openxmlformats.org/officeDocument/2006/relationships/slideLayout" Target="../slideLayouts/slideLayout53.xml"/><Relationship Id="rId5" Type="http://schemas.openxmlformats.org/officeDocument/2006/relationships/hyperlink" Target="https://connect.fhi360.org/redir/62006" TargetMode="External"/><Relationship Id="rId4" Type="http://schemas.openxmlformats.org/officeDocument/2006/relationships/hyperlink" Target="https://connect.fhi360.org/redir/6199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47EE55C-8287-7031-4409-7E0E2BA36C8E}"/>
              </a:ext>
            </a:extLst>
          </p:cNvPr>
          <p:cNvSpPr>
            <a:spLocks noGrp="1"/>
          </p:cNvSpPr>
          <p:nvPr>
            <p:ph type="subTitle" idx="1"/>
          </p:nvPr>
        </p:nvSpPr>
        <p:spPr/>
        <p:txBody>
          <a:bodyPr>
            <a:normAutofit/>
          </a:bodyPr>
          <a:lstStyle/>
          <a:p>
            <a:pPr algn="r"/>
            <a:r>
              <a:rPr lang="en-US" altLang="ja-JP" sz="1600" b="1" dirty="0">
                <a:solidFill>
                  <a:srgbClr val="002060"/>
                </a:solidFill>
              </a:rPr>
              <a:t>By: Dr. Sarika Amatya, PhD</a:t>
            </a:r>
          </a:p>
          <a:p>
            <a:pPr algn="r"/>
            <a:r>
              <a:rPr lang="en-US" altLang="ja-JP" sz="1600" b="1" dirty="0">
                <a:solidFill>
                  <a:srgbClr val="002060"/>
                </a:solidFill>
              </a:rPr>
              <a:t>Finance and Administrative Director, FHI 360 Nepal</a:t>
            </a:r>
          </a:p>
        </p:txBody>
      </p:sp>
      <p:sp>
        <p:nvSpPr>
          <p:cNvPr id="6" name="Title 5">
            <a:extLst>
              <a:ext uri="{FF2B5EF4-FFF2-40B4-BE49-F238E27FC236}">
                <a16:creationId xmlns:a16="http://schemas.microsoft.com/office/drawing/2014/main" id="{4D113D35-29BB-88E8-CFD0-B8F0BFC7C67B}"/>
              </a:ext>
            </a:extLst>
          </p:cNvPr>
          <p:cNvSpPr>
            <a:spLocks noGrp="1"/>
          </p:cNvSpPr>
          <p:nvPr>
            <p:ph type="ctrTitle"/>
          </p:nvPr>
        </p:nvSpPr>
        <p:spPr>
          <a:xfrm>
            <a:off x="1665514" y="1413307"/>
            <a:ext cx="9814560" cy="2387600"/>
          </a:xfrm>
        </p:spPr>
        <p:txBody>
          <a:bodyPr/>
          <a:lstStyle/>
          <a:p>
            <a:r>
              <a:rPr lang="en-US" b="0" i="0" dirty="0">
                <a:solidFill>
                  <a:srgbClr val="222233"/>
                </a:solidFill>
                <a:effectLst/>
              </a:rPr>
              <a:t>Internal Controls, Compliance, Risk Management and Internal Audit</a:t>
            </a:r>
            <a:endParaRPr lang="en-US" dirty="0"/>
          </a:p>
        </p:txBody>
      </p:sp>
      <p:pic>
        <p:nvPicPr>
          <p:cNvPr id="8" name="Picture 7">
            <a:extLst>
              <a:ext uri="{FF2B5EF4-FFF2-40B4-BE49-F238E27FC236}">
                <a16:creationId xmlns:a16="http://schemas.microsoft.com/office/drawing/2014/main" id="{23CDA18C-0E86-327B-B606-00EEB2878644}"/>
              </a:ext>
            </a:extLst>
          </p:cNvPr>
          <p:cNvPicPr>
            <a:picLocks noChangeAspect="1"/>
          </p:cNvPicPr>
          <p:nvPr/>
        </p:nvPicPr>
        <p:blipFill>
          <a:blip r:embed="rId2"/>
          <a:stretch>
            <a:fillRect/>
          </a:stretch>
        </p:blipFill>
        <p:spPr>
          <a:xfrm>
            <a:off x="2167085" y="3800907"/>
            <a:ext cx="3111660" cy="2140060"/>
          </a:xfrm>
          <a:prstGeom prst="rect">
            <a:avLst/>
          </a:prstGeom>
        </p:spPr>
      </p:pic>
    </p:spTree>
    <p:extLst>
      <p:ext uri="{BB962C8B-B14F-4D97-AF65-F5344CB8AC3E}">
        <p14:creationId xmlns:p14="http://schemas.microsoft.com/office/powerpoint/2010/main" val="43184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8F82EC-BE4B-3CCA-3F6B-2EBF74D88F6E}"/>
              </a:ext>
            </a:extLst>
          </p:cNvPr>
          <p:cNvPicPr>
            <a:picLocks noGrp="1" noChangeAspect="1"/>
          </p:cNvPicPr>
          <p:nvPr>
            <p:ph idx="1"/>
          </p:nvPr>
        </p:nvPicPr>
        <p:blipFill>
          <a:blip r:embed="rId2"/>
          <a:stretch>
            <a:fillRect/>
          </a:stretch>
        </p:blipFill>
        <p:spPr>
          <a:xfrm>
            <a:off x="556732" y="1354238"/>
            <a:ext cx="11282603" cy="5011333"/>
          </a:xfrm>
        </p:spPr>
      </p:pic>
      <p:sp>
        <p:nvSpPr>
          <p:cNvPr id="3" name="Title 2">
            <a:extLst>
              <a:ext uri="{FF2B5EF4-FFF2-40B4-BE49-F238E27FC236}">
                <a16:creationId xmlns:a16="http://schemas.microsoft.com/office/drawing/2014/main" id="{E4C714A3-4405-01D6-A7EF-92DBFE4751CD}"/>
              </a:ext>
            </a:extLst>
          </p:cNvPr>
          <p:cNvSpPr>
            <a:spLocks noGrp="1"/>
          </p:cNvSpPr>
          <p:nvPr>
            <p:ph type="title"/>
          </p:nvPr>
        </p:nvSpPr>
        <p:spPr>
          <a:xfrm>
            <a:off x="838200" y="492429"/>
            <a:ext cx="10515600" cy="834283"/>
          </a:xfrm>
        </p:spPr>
        <p:txBody>
          <a:bodyPr>
            <a:normAutofit fontScale="90000"/>
          </a:bodyPr>
          <a:lstStyle/>
          <a:p>
            <a:r>
              <a:rPr lang="en-US" b="0" i="0" dirty="0">
                <a:solidFill>
                  <a:srgbClr val="FF0000"/>
                </a:solidFill>
                <a:effectLst/>
                <a:latin typeface="FilsonPro"/>
              </a:rPr>
              <a:t>Red Flags Red Flags of Non-Compliance</a:t>
            </a:r>
            <a:br>
              <a:rPr lang="en-US" b="0" i="0" dirty="0">
                <a:solidFill>
                  <a:srgbClr val="FF0000"/>
                </a:solidFill>
                <a:effectLst/>
                <a:latin typeface="FilsonPro"/>
              </a:rPr>
            </a:br>
            <a:br>
              <a:rPr lang="en-US" b="0" i="0" dirty="0">
                <a:solidFill>
                  <a:srgbClr val="FFFFFF"/>
                </a:solidFill>
                <a:effectLst/>
                <a:latin typeface="FilsonPro"/>
              </a:rPr>
            </a:br>
            <a:endParaRPr lang="en-US" dirty="0"/>
          </a:p>
        </p:txBody>
      </p:sp>
    </p:spTree>
    <p:extLst>
      <p:ext uri="{BB962C8B-B14F-4D97-AF65-F5344CB8AC3E}">
        <p14:creationId xmlns:p14="http://schemas.microsoft.com/office/powerpoint/2010/main" val="927555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D4A1F6-B3CF-523D-79EA-550811985171}"/>
              </a:ext>
            </a:extLst>
          </p:cNvPr>
          <p:cNvPicPr>
            <a:picLocks noGrp="1" noChangeAspect="1"/>
          </p:cNvPicPr>
          <p:nvPr>
            <p:ph idx="1"/>
          </p:nvPr>
        </p:nvPicPr>
        <p:blipFill>
          <a:blip r:embed="rId2"/>
          <a:stretch>
            <a:fillRect/>
          </a:stretch>
        </p:blipFill>
        <p:spPr>
          <a:xfrm>
            <a:off x="405115" y="1146766"/>
            <a:ext cx="11111696" cy="5182875"/>
          </a:xfrm>
        </p:spPr>
      </p:pic>
      <p:sp>
        <p:nvSpPr>
          <p:cNvPr id="6" name="Title 2">
            <a:extLst>
              <a:ext uri="{FF2B5EF4-FFF2-40B4-BE49-F238E27FC236}">
                <a16:creationId xmlns:a16="http://schemas.microsoft.com/office/drawing/2014/main" id="{97DF313D-FA98-3F47-A913-0214E275ECA3}"/>
              </a:ext>
            </a:extLst>
          </p:cNvPr>
          <p:cNvSpPr>
            <a:spLocks noGrp="1"/>
          </p:cNvSpPr>
          <p:nvPr>
            <p:ph type="title"/>
          </p:nvPr>
        </p:nvSpPr>
        <p:spPr>
          <a:xfrm>
            <a:off x="838200" y="263525"/>
            <a:ext cx="10515600" cy="835025"/>
          </a:xfrm>
        </p:spPr>
        <p:txBody>
          <a:bodyPr>
            <a:normAutofit fontScale="90000"/>
          </a:bodyPr>
          <a:lstStyle/>
          <a:p>
            <a:r>
              <a:rPr lang="en-US" b="0" i="0" dirty="0">
                <a:solidFill>
                  <a:srgbClr val="FF0000"/>
                </a:solidFill>
                <a:effectLst/>
                <a:latin typeface="FilsonPro"/>
              </a:rPr>
              <a:t>Red Flags Red Flags of Non-Compliance</a:t>
            </a:r>
            <a:br>
              <a:rPr lang="en-US" b="0" i="0" dirty="0">
                <a:solidFill>
                  <a:srgbClr val="FF0000"/>
                </a:solidFill>
                <a:effectLst/>
                <a:latin typeface="FilsonPro"/>
              </a:rPr>
            </a:br>
            <a:br>
              <a:rPr lang="en-US" b="0" i="0" dirty="0">
                <a:solidFill>
                  <a:srgbClr val="FFFFFF"/>
                </a:solidFill>
                <a:effectLst/>
                <a:latin typeface="FilsonPro"/>
              </a:rPr>
            </a:br>
            <a:endParaRPr lang="en-US" dirty="0"/>
          </a:p>
        </p:txBody>
      </p:sp>
    </p:spTree>
    <p:extLst>
      <p:ext uri="{BB962C8B-B14F-4D97-AF65-F5344CB8AC3E}">
        <p14:creationId xmlns:p14="http://schemas.microsoft.com/office/powerpoint/2010/main" val="173767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C3EC0-4FE8-DD86-AE51-B0698D8D6336}"/>
              </a:ext>
            </a:extLst>
          </p:cNvPr>
          <p:cNvSpPr>
            <a:spLocks noGrp="1"/>
          </p:cNvSpPr>
          <p:nvPr>
            <p:ph type="title"/>
          </p:nvPr>
        </p:nvSpPr>
        <p:spPr>
          <a:xfrm>
            <a:off x="774917" y="0"/>
            <a:ext cx="11002334" cy="1077322"/>
          </a:xfrm>
        </p:spPr>
        <p:txBody>
          <a:bodyPr>
            <a:normAutofit/>
          </a:bodyPr>
          <a:lstStyle/>
          <a:p>
            <a:r>
              <a:rPr lang="en-US" b="0" i="0" dirty="0">
                <a:solidFill>
                  <a:srgbClr val="000000"/>
                </a:solidFill>
                <a:effectLst/>
                <a:latin typeface="FilsonPro"/>
              </a:rPr>
              <a:t>Risk Management</a:t>
            </a:r>
            <a:br>
              <a:rPr lang="en-US" b="0" i="0" dirty="0">
                <a:solidFill>
                  <a:srgbClr val="000000"/>
                </a:solidFill>
                <a:effectLst/>
                <a:latin typeface="FilsonPro"/>
              </a:rPr>
            </a:br>
            <a:r>
              <a:rPr lang="en-US" sz="2100" b="0" dirty="0">
                <a:solidFill>
                  <a:srgbClr val="000000"/>
                </a:solidFill>
                <a:latin typeface="FilsonPro"/>
              </a:rPr>
              <a:t>Manage risk through </a:t>
            </a:r>
            <a:r>
              <a:rPr lang="en-US" sz="2100" dirty="0">
                <a:solidFill>
                  <a:srgbClr val="000000"/>
                </a:solidFill>
                <a:latin typeface="FilsonPro"/>
              </a:rPr>
              <a:t>Action Matrix</a:t>
            </a:r>
            <a:r>
              <a:rPr lang="en-US" sz="2100" b="0" dirty="0">
                <a:solidFill>
                  <a:srgbClr val="000000"/>
                </a:solidFill>
                <a:latin typeface="FilsonPro"/>
              </a:rPr>
              <a:t>; </a:t>
            </a:r>
            <a:r>
              <a:rPr lang="en-US" sz="2100" b="0" i="0" dirty="0">
                <a:solidFill>
                  <a:srgbClr val="000000"/>
                </a:solidFill>
                <a:effectLst/>
                <a:latin typeface="FilsonPro"/>
              </a:rPr>
              <a:t>determine the type of action to take for each risk area. </a:t>
            </a:r>
            <a:endParaRPr lang="en-US" sz="2100" dirty="0"/>
          </a:p>
        </p:txBody>
      </p:sp>
      <p:pic>
        <p:nvPicPr>
          <p:cNvPr id="5" name="Content Placeholder 4">
            <a:extLst>
              <a:ext uri="{FF2B5EF4-FFF2-40B4-BE49-F238E27FC236}">
                <a16:creationId xmlns:a16="http://schemas.microsoft.com/office/drawing/2014/main" id="{0D096FFF-48AE-BAB0-9367-9AEF1C641E1A}"/>
              </a:ext>
            </a:extLst>
          </p:cNvPr>
          <p:cNvPicPr>
            <a:picLocks noGrp="1" noChangeAspect="1"/>
          </p:cNvPicPr>
          <p:nvPr>
            <p:ph idx="1"/>
          </p:nvPr>
        </p:nvPicPr>
        <p:blipFill>
          <a:blip r:embed="rId2"/>
          <a:stretch>
            <a:fillRect/>
          </a:stretch>
        </p:blipFill>
        <p:spPr>
          <a:xfrm>
            <a:off x="4678098" y="850530"/>
            <a:ext cx="7513902" cy="6007470"/>
          </a:xfrm>
        </p:spPr>
      </p:pic>
      <p:sp>
        <p:nvSpPr>
          <p:cNvPr id="7" name="TextBox 6">
            <a:extLst>
              <a:ext uri="{FF2B5EF4-FFF2-40B4-BE49-F238E27FC236}">
                <a16:creationId xmlns:a16="http://schemas.microsoft.com/office/drawing/2014/main" id="{6212BBF3-E8A2-CEF4-C43C-A5EF43B42A28}"/>
              </a:ext>
            </a:extLst>
          </p:cNvPr>
          <p:cNvSpPr txBox="1"/>
          <p:nvPr/>
        </p:nvSpPr>
        <p:spPr>
          <a:xfrm>
            <a:off x="208344" y="1416801"/>
            <a:ext cx="4233440" cy="4801314"/>
          </a:xfrm>
          <a:prstGeom prst="rect">
            <a:avLst/>
          </a:prstGeom>
          <a:noFill/>
        </p:spPr>
        <p:txBody>
          <a:bodyPr wrap="square">
            <a:spAutoFit/>
          </a:bodyPr>
          <a:lstStyle/>
          <a:p>
            <a:pPr marL="742950" lvl="1" indent="-285750" algn="l">
              <a:buFont typeface="Arial" panose="020B0604020202020204" pitchFamily="34" charset="0"/>
              <a:buChar char="•"/>
            </a:pPr>
            <a:r>
              <a:rPr lang="en-US" b="1" i="0" dirty="0">
                <a:solidFill>
                  <a:srgbClr val="000000"/>
                </a:solidFill>
                <a:effectLst/>
                <a:latin typeface="FilsonPro"/>
              </a:rPr>
              <a:t>Improve Controls</a:t>
            </a:r>
            <a:r>
              <a:rPr lang="en-US" b="0" i="0" dirty="0">
                <a:solidFill>
                  <a:srgbClr val="000000"/>
                </a:solidFill>
                <a:effectLst/>
                <a:latin typeface="FilsonPro"/>
              </a:rPr>
              <a:t> - Focus areas for action and executive management reporting. </a:t>
            </a:r>
            <a:r>
              <a:rPr lang="en-US" b="0" i="1" dirty="0">
                <a:solidFill>
                  <a:srgbClr val="000000"/>
                </a:solidFill>
                <a:effectLst/>
                <a:latin typeface="FilsonPro"/>
              </a:rPr>
              <a:t>This represents high risk exposure with ineffective internal controls.</a:t>
            </a:r>
            <a:endParaRPr lang="en-US" b="0" i="0" dirty="0">
              <a:solidFill>
                <a:srgbClr val="000000"/>
              </a:solidFill>
              <a:effectLst/>
              <a:latin typeface="FilsonPro"/>
            </a:endParaRPr>
          </a:p>
          <a:p>
            <a:pPr marL="742950" lvl="1" indent="-285750" algn="l">
              <a:buFont typeface="Arial" panose="020B0604020202020204" pitchFamily="34" charset="0"/>
              <a:buChar char="•"/>
            </a:pPr>
            <a:r>
              <a:rPr lang="en-US" b="1" i="0" dirty="0">
                <a:solidFill>
                  <a:srgbClr val="000000"/>
                </a:solidFill>
                <a:effectLst/>
                <a:latin typeface="FilsonPro"/>
              </a:rPr>
              <a:t>Test Controls</a:t>
            </a:r>
            <a:r>
              <a:rPr lang="en-US" b="0" i="0" dirty="0">
                <a:solidFill>
                  <a:srgbClr val="000000"/>
                </a:solidFill>
                <a:effectLst/>
                <a:latin typeface="FilsonPro"/>
              </a:rPr>
              <a:t> - Risk areas </a:t>
            </a:r>
            <a:r>
              <a:rPr lang="en-US" dirty="0">
                <a:solidFill>
                  <a:srgbClr val="000000"/>
                </a:solidFill>
                <a:latin typeface="FilsonPro"/>
              </a:rPr>
              <a:t>in</a:t>
            </a:r>
            <a:r>
              <a:rPr lang="en-US" b="0" i="0" dirty="0">
                <a:solidFill>
                  <a:srgbClr val="000000"/>
                </a:solidFill>
                <a:effectLst/>
                <a:latin typeface="FilsonPro"/>
              </a:rPr>
              <a:t> validate controls. </a:t>
            </a:r>
            <a:r>
              <a:rPr lang="en-US" b="0" i="1" dirty="0">
                <a:solidFill>
                  <a:srgbClr val="000000"/>
                </a:solidFill>
                <a:effectLst/>
                <a:latin typeface="FilsonPro"/>
              </a:rPr>
              <a:t>This represents high risk exposure with effective internal controls.</a:t>
            </a:r>
            <a:endParaRPr lang="en-US" b="0" i="0" dirty="0">
              <a:solidFill>
                <a:srgbClr val="000000"/>
              </a:solidFill>
              <a:effectLst/>
              <a:latin typeface="FilsonPro"/>
            </a:endParaRPr>
          </a:p>
          <a:p>
            <a:pPr marL="742950" lvl="1" indent="-285750" algn="l">
              <a:buFont typeface="Arial" panose="020B0604020202020204" pitchFamily="34" charset="0"/>
              <a:buChar char="•"/>
            </a:pPr>
            <a:r>
              <a:rPr lang="en-US" b="1" i="0" dirty="0">
                <a:solidFill>
                  <a:srgbClr val="000000"/>
                </a:solidFill>
                <a:effectLst/>
                <a:latin typeface="FilsonPro"/>
              </a:rPr>
              <a:t>Monitor Risks</a:t>
            </a:r>
            <a:r>
              <a:rPr lang="en-US" b="0" i="0" dirty="0">
                <a:solidFill>
                  <a:srgbClr val="000000"/>
                </a:solidFill>
                <a:effectLst/>
                <a:latin typeface="FilsonPro"/>
              </a:rPr>
              <a:t> - Emerging risks for ongoing monitoring. </a:t>
            </a:r>
            <a:r>
              <a:rPr lang="en-US" b="0" i="1" dirty="0">
                <a:solidFill>
                  <a:srgbClr val="000000"/>
                </a:solidFill>
                <a:effectLst/>
                <a:latin typeface="FilsonPro"/>
              </a:rPr>
              <a:t>This represents low risk exposure with ineffective internal controls.</a:t>
            </a:r>
            <a:endParaRPr lang="en-US" b="0" i="0" dirty="0">
              <a:solidFill>
                <a:srgbClr val="000000"/>
              </a:solidFill>
              <a:effectLst/>
              <a:latin typeface="FilsonPro"/>
            </a:endParaRPr>
          </a:p>
          <a:p>
            <a:pPr marL="742950" lvl="1" indent="-285750" algn="l">
              <a:buFont typeface="Arial" panose="020B0604020202020204" pitchFamily="34" charset="0"/>
              <a:buChar char="•"/>
            </a:pPr>
            <a:r>
              <a:rPr lang="en-US" b="1" i="0" dirty="0">
                <a:solidFill>
                  <a:srgbClr val="000000"/>
                </a:solidFill>
                <a:effectLst/>
                <a:latin typeface="FilsonPro"/>
              </a:rPr>
              <a:t>Reevaluate</a:t>
            </a:r>
            <a:r>
              <a:rPr lang="en-US" b="0" i="0" dirty="0">
                <a:solidFill>
                  <a:srgbClr val="000000"/>
                </a:solidFill>
                <a:effectLst/>
                <a:latin typeface="FilsonPro"/>
              </a:rPr>
              <a:t> - Fully managed risk. </a:t>
            </a:r>
            <a:r>
              <a:rPr lang="en-US" b="0" i="1" dirty="0">
                <a:solidFill>
                  <a:srgbClr val="000000"/>
                </a:solidFill>
                <a:effectLst/>
                <a:latin typeface="FilsonPro"/>
              </a:rPr>
              <a:t>This represents low risk exposure with effective internal controls.</a:t>
            </a:r>
            <a:endParaRPr lang="en-US" b="0" i="0" dirty="0">
              <a:solidFill>
                <a:srgbClr val="000000"/>
              </a:solidFill>
              <a:effectLst/>
              <a:latin typeface="FilsonPro"/>
            </a:endParaRPr>
          </a:p>
        </p:txBody>
      </p:sp>
    </p:spTree>
    <p:extLst>
      <p:ext uri="{BB962C8B-B14F-4D97-AF65-F5344CB8AC3E}">
        <p14:creationId xmlns:p14="http://schemas.microsoft.com/office/powerpoint/2010/main" val="216320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A1E9-F487-3423-6C5E-F34AA46F6E11}"/>
              </a:ext>
            </a:extLst>
          </p:cNvPr>
          <p:cNvSpPr>
            <a:spLocks noGrp="1"/>
          </p:cNvSpPr>
          <p:nvPr>
            <p:ph type="title"/>
          </p:nvPr>
        </p:nvSpPr>
        <p:spPr/>
        <p:txBody>
          <a:bodyPr/>
          <a:lstStyle/>
          <a:p>
            <a:r>
              <a:rPr lang="en-US" dirty="0"/>
              <a:t>Managing Risk Through Action Matrix</a:t>
            </a:r>
          </a:p>
        </p:txBody>
      </p:sp>
      <p:sp>
        <p:nvSpPr>
          <p:cNvPr id="3" name="Content Placeholder 2">
            <a:extLst>
              <a:ext uri="{FF2B5EF4-FFF2-40B4-BE49-F238E27FC236}">
                <a16:creationId xmlns:a16="http://schemas.microsoft.com/office/drawing/2014/main" id="{0A605CE1-9BA3-74CC-1244-70217B4DF0C7}"/>
              </a:ext>
            </a:extLst>
          </p:cNvPr>
          <p:cNvSpPr>
            <a:spLocks noGrp="1"/>
          </p:cNvSpPr>
          <p:nvPr>
            <p:ph idx="1"/>
          </p:nvPr>
        </p:nvSpPr>
        <p:spPr>
          <a:xfrm>
            <a:off x="602518" y="1273214"/>
            <a:ext cx="11589481" cy="5405377"/>
          </a:xfrm>
        </p:spPr>
        <p:txBody>
          <a:bodyPr>
            <a:normAutofit fontScale="70000" lnSpcReduction="20000"/>
          </a:bodyPr>
          <a:lstStyle/>
          <a:p>
            <a:pPr marL="0" indent="0">
              <a:buNone/>
            </a:pPr>
            <a:r>
              <a:rPr lang="en-US" dirty="0"/>
              <a:t>To effectively manage risk, it is essential to utilize an Action Matrix. This tool allows us to categorize risks and determine the most appropriate course of action for each identified risk area.</a:t>
            </a:r>
          </a:p>
          <a:p>
            <a:pPr marL="0" indent="0">
              <a:buNone/>
            </a:pPr>
            <a:endParaRPr lang="en-US" dirty="0"/>
          </a:p>
          <a:p>
            <a:pPr marL="0" indent="0">
              <a:buNone/>
            </a:pPr>
            <a:r>
              <a:rPr lang="en-US" dirty="0"/>
              <a:t> The process involves the following steps:</a:t>
            </a:r>
          </a:p>
          <a:p>
            <a:pPr marL="457200" indent="-457200">
              <a:buAutoNum type="arabicPeriod"/>
            </a:pPr>
            <a:r>
              <a:rPr lang="en-US" dirty="0"/>
              <a:t>Identify Risks: List all potential risks that could impact the project.</a:t>
            </a:r>
          </a:p>
          <a:p>
            <a:pPr marL="457200" indent="-457200">
              <a:buAutoNum type="arabicPeriod"/>
            </a:pPr>
            <a:r>
              <a:rPr lang="en-US" dirty="0"/>
              <a:t>Assess Risks: Evaluate the likelihood and impact of each risk.</a:t>
            </a:r>
          </a:p>
          <a:p>
            <a:pPr marL="457200" indent="-457200">
              <a:buAutoNum type="arabicPeriod"/>
            </a:pPr>
            <a:r>
              <a:rPr lang="en-US" dirty="0"/>
              <a:t>Categorize Risks: Use the Action Matrix to categorize risks based on their assessment.</a:t>
            </a:r>
          </a:p>
          <a:p>
            <a:pPr marL="457200" indent="-457200">
              <a:buAutoNum type="arabicPeriod"/>
            </a:pPr>
            <a:r>
              <a:rPr lang="en-US" dirty="0"/>
              <a:t>Determine Actions:</a:t>
            </a:r>
          </a:p>
          <a:p>
            <a:pPr marL="0" indent="0">
              <a:buNone/>
            </a:pPr>
            <a:r>
              <a:rPr lang="en-US" dirty="0"/>
              <a:t>•  Avoid: Implement measures to prevent the risk from occurring.</a:t>
            </a:r>
          </a:p>
          <a:p>
            <a:pPr marL="0" indent="0">
              <a:buNone/>
            </a:pPr>
            <a:r>
              <a:rPr lang="en-US" dirty="0"/>
              <a:t>•  Transfer: Shift the risk to a third party, such as through insurance.</a:t>
            </a:r>
          </a:p>
          <a:p>
            <a:pPr marL="0" indent="0">
              <a:buNone/>
            </a:pPr>
            <a:r>
              <a:rPr lang="en-US" dirty="0"/>
              <a:t>•  Mitigate: Reduce the likelihood or impact of the risk.</a:t>
            </a:r>
          </a:p>
          <a:p>
            <a:pPr marL="0" indent="0">
              <a:buNone/>
            </a:pPr>
            <a:r>
              <a:rPr lang="en-US" dirty="0"/>
              <a:t>•  Accept: Acknowledge the risk and decide to deal with it if it occurs. </a:t>
            </a:r>
          </a:p>
          <a:p>
            <a:pPr marL="0" indent="0">
              <a:buNone/>
            </a:pPr>
            <a:r>
              <a:rPr lang="en-US" dirty="0"/>
              <a:t>For each risk area, consider the following:</a:t>
            </a:r>
          </a:p>
          <a:p>
            <a:pPr marL="0" indent="0">
              <a:buNone/>
            </a:pPr>
            <a:r>
              <a:rPr lang="en-US" dirty="0"/>
              <a:t>•  Probability: How likely is the risk to occur?</a:t>
            </a:r>
          </a:p>
          <a:p>
            <a:pPr marL="0" indent="0">
              <a:buNone/>
            </a:pPr>
            <a:r>
              <a:rPr lang="en-US" dirty="0"/>
              <a:t>•  Impact: What would be the consequences if the risk materializes?</a:t>
            </a:r>
          </a:p>
          <a:p>
            <a:pPr marL="0" indent="0">
              <a:buNone/>
            </a:pPr>
            <a:r>
              <a:rPr lang="en-US" dirty="0"/>
              <a:t>•  Response: What actions can be taken to manage the risk?</a:t>
            </a:r>
          </a:p>
        </p:txBody>
      </p:sp>
    </p:spTree>
    <p:extLst>
      <p:ext uri="{BB962C8B-B14F-4D97-AF65-F5344CB8AC3E}">
        <p14:creationId xmlns:p14="http://schemas.microsoft.com/office/powerpoint/2010/main" val="826865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5944-52AD-E63C-387D-4858E3986BFE}"/>
              </a:ext>
            </a:extLst>
          </p:cNvPr>
          <p:cNvSpPr>
            <a:spLocks noGrp="1"/>
          </p:cNvSpPr>
          <p:nvPr>
            <p:ph type="title"/>
          </p:nvPr>
        </p:nvSpPr>
        <p:spPr/>
        <p:txBody>
          <a:bodyPr/>
          <a:lstStyle/>
          <a:p>
            <a:r>
              <a:rPr lang="en-US" b="0" i="0" dirty="0">
                <a:solidFill>
                  <a:srgbClr val="000000"/>
                </a:solidFill>
                <a:effectLst/>
                <a:latin typeface="FilsonPro"/>
              </a:rPr>
              <a:t> </a:t>
            </a:r>
            <a:r>
              <a:rPr lang="en-US" b="1" i="0" dirty="0">
                <a:solidFill>
                  <a:srgbClr val="000000"/>
                </a:solidFill>
                <a:effectLst/>
                <a:latin typeface="FilsonPro"/>
              </a:rPr>
              <a:t>Risk mitigation activity tracking</a:t>
            </a:r>
            <a:r>
              <a:rPr lang="en-US" b="0" i="0" dirty="0">
                <a:solidFill>
                  <a:srgbClr val="000000"/>
                </a:solidFill>
                <a:effectLst/>
                <a:latin typeface="FilsonPro"/>
              </a:rPr>
              <a:t> </a:t>
            </a:r>
            <a:r>
              <a:rPr lang="en-US" i="0" dirty="0">
                <a:solidFill>
                  <a:srgbClr val="000000"/>
                </a:solidFill>
                <a:effectLst/>
                <a:latin typeface="FilsonPro"/>
              </a:rPr>
              <a:t>method </a:t>
            </a:r>
            <a:endParaRPr lang="en-US" dirty="0"/>
          </a:p>
        </p:txBody>
      </p:sp>
      <p:sp>
        <p:nvSpPr>
          <p:cNvPr id="3" name="Content Placeholder 2">
            <a:extLst>
              <a:ext uri="{FF2B5EF4-FFF2-40B4-BE49-F238E27FC236}">
                <a16:creationId xmlns:a16="http://schemas.microsoft.com/office/drawing/2014/main" id="{FD1DF48A-324B-19A2-73B4-FD58209D584C}"/>
              </a:ext>
            </a:extLst>
          </p:cNvPr>
          <p:cNvSpPr>
            <a:spLocks noGrp="1"/>
          </p:cNvSpPr>
          <p:nvPr>
            <p:ph idx="1"/>
          </p:nvPr>
        </p:nvSpPr>
        <p:spPr>
          <a:xfrm>
            <a:off x="602519" y="1440208"/>
            <a:ext cx="11002334" cy="4524750"/>
          </a:xfrm>
        </p:spPr>
        <p:txBody>
          <a:bodyPr>
            <a:normAutofit/>
          </a:bodyPr>
          <a:lstStyle/>
          <a:p>
            <a:pPr algn="l"/>
            <a:r>
              <a:rPr lang="en-US" b="1" i="0" dirty="0">
                <a:solidFill>
                  <a:srgbClr val="000000"/>
                </a:solidFill>
                <a:effectLst/>
                <a:latin typeface="FilsonPro"/>
              </a:rPr>
              <a:t>What activities are we tracking?</a:t>
            </a:r>
            <a:endParaRPr lang="en-US" b="0" i="0" dirty="0">
              <a:solidFill>
                <a:srgbClr val="000000"/>
              </a:solidFill>
              <a:effectLst/>
              <a:latin typeface="FilsonPro"/>
            </a:endParaRPr>
          </a:p>
          <a:p>
            <a:pPr algn="l">
              <a:buFont typeface="Arial" panose="020B0604020202020204" pitchFamily="34" charset="0"/>
              <a:buChar char="•"/>
            </a:pPr>
            <a:r>
              <a:rPr lang="en-US" b="1" i="0" dirty="0">
                <a:solidFill>
                  <a:srgbClr val="000000"/>
                </a:solidFill>
                <a:effectLst/>
                <a:latin typeface="FilsonPro"/>
              </a:rPr>
              <a:t>Risk mitigation activities</a:t>
            </a:r>
            <a:r>
              <a:rPr lang="en-US" b="0" i="0" dirty="0">
                <a:solidFill>
                  <a:srgbClr val="000000"/>
                </a:solidFill>
                <a:effectLst/>
                <a:latin typeface="FilsonPro"/>
              </a:rPr>
              <a:t> are the planned controls and activities that will mitigate the risks but that are not yet in place.</a:t>
            </a:r>
          </a:p>
          <a:p>
            <a:pPr marL="742950" lvl="1" indent="-285750" algn="l">
              <a:buFont typeface="Arial" panose="020B0604020202020204" pitchFamily="34" charset="0"/>
              <a:buChar char="•"/>
            </a:pPr>
            <a:r>
              <a:rPr lang="en-US" b="0" i="0" dirty="0">
                <a:solidFill>
                  <a:srgbClr val="000000"/>
                </a:solidFill>
                <a:effectLst/>
                <a:latin typeface="FilsonPro"/>
              </a:rPr>
              <a:t>For example, the development of a process that has not yet been implemented or an upcoming activity that is planned to occur in the future.</a:t>
            </a:r>
          </a:p>
          <a:p>
            <a:pPr algn="l"/>
            <a:r>
              <a:rPr lang="en-US" b="1" i="0" dirty="0">
                <a:solidFill>
                  <a:srgbClr val="000000"/>
                </a:solidFill>
                <a:effectLst/>
                <a:latin typeface="FilsonPro"/>
              </a:rPr>
              <a:t>How do we determine what to include in activity tracking?</a:t>
            </a:r>
            <a:endParaRPr lang="en-US" b="0" i="0" dirty="0">
              <a:solidFill>
                <a:srgbClr val="000000"/>
              </a:solidFill>
              <a:effectLst/>
              <a:latin typeface="FilsonPro"/>
            </a:endParaRPr>
          </a:p>
          <a:p>
            <a:pPr algn="l">
              <a:buFont typeface="Arial" panose="020B0604020202020204" pitchFamily="34" charset="0"/>
              <a:buChar char="•"/>
            </a:pPr>
            <a:r>
              <a:rPr lang="en-US" b="0" i="0" dirty="0">
                <a:solidFill>
                  <a:srgbClr val="000000"/>
                </a:solidFill>
                <a:effectLst/>
                <a:latin typeface="FilsonPro"/>
              </a:rPr>
              <a:t>The mitigation activities that FHI 360 tracks are determined from the </a:t>
            </a:r>
            <a:r>
              <a:rPr lang="en-US" b="1" i="0" dirty="0">
                <a:solidFill>
                  <a:srgbClr val="000000"/>
                </a:solidFill>
                <a:effectLst/>
                <a:latin typeface="FilsonPro"/>
              </a:rPr>
              <a:t>mitigation plans </a:t>
            </a:r>
            <a:r>
              <a:rPr lang="en-US" b="0" i="0" dirty="0">
                <a:solidFill>
                  <a:srgbClr val="000000"/>
                </a:solidFill>
                <a:effectLst/>
                <a:latin typeface="FilsonPro"/>
              </a:rPr>
              <a:t>for each risk area.</a:t>
            </a:r>
          </a:p>
          <a:p>
            <a:pPr marL="742950" lvl="1" indent="-285750" algn="l">
              <a:buFont typeface="Arial" panose="020B0604020202020204" pitchFamily="34" charset="0"/>
              <a:buChar char="•"/>
            </a:pPr>
            <a:r>
              <a:rPr lang="en-US" b="0" i="0" dirty="0">
                <a:solidFill>
                  <a:srgbClr val="000000"/>
                </a:solidFill>
                <a:effectLst/>
                <a:latin typeface="FilsonPro"/>
              </a:rPr>
              <a:t>Mitigation plans can include the current controls already in place as well as descriptions of potential controls to develop in the future.</a:t>
            </a:r>
          </a:p>
          <a:p>
            <a:endParaRPr lang="en-US" dirty="0"/>
          </a:p>
        </p:txBody>
      </p:sp>
    </p:spTree>
    <p:extLst>
      <p:ext uri="{BB962C8B-B14F-4D97-AF65-F5344CB8AC3E}">
        <p14:creationId xmlns:p14="http://schemas.microsoft.com/office/powerpoint/2010/main" val="235175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F114-CBD4-05C1-6EDB-80BF2BD1F507}"/>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17C65284-4680-06E4-9015-88CA99EF2480}"/>
              </a:ext>
            </a:extLst>
          </p:cNvPr>
          <p:cNvSpPr>
            <a:spLocks noGrp="1"/>
          </p:cNvSpPr>
          <p:nvPr>
            <p:ph type="subTitle" idx="1"/>
          </p:nvPr>
        </p:nvSpPr>
        <p:spPr>
          <a:xfrm>
            <a:off x="1752600" y="4663440"/>
            <a:ext cx="8686800" cy="1828800"/>
          </a:xfrm>
        </p:spPr>
        <p:txBody>
          <a:bodyPr>
            <a:noAutofit/>
          </a:bodyPr>
          <a:lstStyle/>
          <a:p>
            <a:r>
              <a:rPr lang="en-US" sz="1200" b="1" dirty="0"/>
              <a:t>FHI 360 Nepal Office</a:t>
            </a:r>
          </a:p>
          <a:p>
            <a:r>
              <a:rPr lang="en-US" sz="1200" dirty="0"/>
              <a:t>Gopal Bhawan, Baluwatar, Kathmandu-4, Nepal</a:t>
            </a:r>
          </a:p>
          <a:p>
            <a:r>
              <a:rPr lang="en-US" sz="1200" dirty="0"/>
              <a:t>www.fhi360.org/countries/nepal</a:t>
            </a:r>
          </a:p>
          <a:p>
            <a:endParaRPr lang="en-US" sz="1200" b="1" dirty="0"/>
          </a:p>
          <a:p>
            <a:r>
              <a:rPr lang="en-US" sz="1200" b="1" dirty="0"/>
              <a:t>FHI 360 Headquarters</a:t>
            </a:r>
          </a:p>
          <a:p>
            <a:r>
              <a:rPr lang="en-US" sz="1200" dirty="0"/>
              <a:t>359 Blackwell Street, Suite 200, Durham, NC 27701 USA</a:t>
            </a:r>
          </a:p>
          <a:p>
            <a:r>
              <a:rPr lang="en-US" sz="1200" dirty="0"/>
              <a:t>www.fhi360.org</a:t>
            </a:r>
          </a:p>
        </p:txBody>
      </p:sp>
    </p:spTree>
    <p:extLst>
      <p:ext uri="{BB962C8B-B14F-4D97-AF65-F5344CB8AC3E}">
        <p14:creationId xmlns:p14="http://schemas.microsoft.com/office/powerpoint/2010/main" val="198612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CAD1EB-B99E-A283-ED5D-FE34B01427AF}"/>
              </a:ext>
            </a:extLst>
          </p:cNvPr>
          <p:cNvSpPr>
            <a:spLocks noGrp="1"/>
          </p:cNvSpPr>
          <p:nvPr>
            <p:ph idx="1"/>
          </p:nvPr>
        </p:nvSpPr>
        <p:spPr/>
        <p:txBody>
          <a:bodyPr/>
          <a:lstStyle/>
          <a:p>
            <a:pPr marL="0" indent="0">
              <a:buNone/>
            </a:pPr>
            <a:r>
              <a:rPr lang="en-US" dirty="0"/>
              <a:t>An internal control system is a process designed, implemented, and maintained by an organization's management and personnel. Its purpose is to provide reasonable assurance </a:t>
            </a:r>
          </a:p>
          <a:p>
            <a:r>
              <a:rPr lang="en-US" b="1" dirty="0"/>
              <a:t>Operational Efficiency and Effectiveness: </a:t>
            </a:r>
            <a:r>
              <a:rPr lang="en-US" dirty="0"/>
              <a:t>Ensuring that operations are conducted in an efficient and effective manner.</a:t>
            </a:r>
          </a:p>
          <a:p>
            <a:r>
              <a:rPr lang="en-US" b="1" dirty="0"/>
              <a:t>Reliable Financial Reporting: </a:t>
            </a:r>
            <a:r>
              <a:rPr lang="en-US" dirty="0"/>
              <a:t>Producing reliable financial reports and ensuring the accuracy and completeness of financial records.</a:t>
            </a:r>
          </a:p>
          <a:p>
            <a:r>
              <a:rPr lang="en-US" b="1" dirty="0"/>
              <a:t>Compliance with Laws and Regulations: </a:t>
            </a:r>
            <a:r>
              <a:rPr lang="en-US" dirty="0"/>
              <a:t>Ensuring that the organization is in compliance with all applicable laws and regulations.</a:t>
            </a:r>
          </a:p>
        </p:txBody>
      </p:sp>
      <p:sp>
        <p:nvSpPr>
          <p:cNvPr id="3" name="Title 2">
            <a:extLst>
              <a:ext uri="{FF2B5EF4-FFF2-40B4-BE49-F238E27FC236}">
                <a16:creationId xmlns:a16="http://schemas.microsoft.com/office/drawing/2014/main" id="{E079574E-BF0F-7D56-DD41-EA73D7E63C75}"/>
              </a:ext>
            </a:extLst>
          </p:cNvPr>
          <p:cNvSpPr>
            <a:spLocks noGrp="1"/>
          </p:cNvSpPr>
          <p:nvPr>
            <p:ph type="title"/>
          </p:nvPr>
        </p:nvSpPr>
        <p:spPr/>
        <p:txBody>
          <a:bodyPr/>
          <a:lstStyle/>
          <a:p>
            <a:r>
              <a:rPr lang="en-US" dirty="0"/>
              <a:t>Internal control system</a:t>
            </a:r>
          </a:p>
        </p:txBody>
      </p:sp>
    </p:spTree>
    <p:extLst>
      <p:ext uri="{BB962C8B-B14F-4D97-AF65-F5344CB8AC3E}">
        <p14:creationId xmlns:p14="http://schemas.microsoft.com/office/powerpoint/2010/main" val="384808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5C87D9-F2DB-FE12-3B32-1FD8A4B1039A}"/>
              </a:ext>
            </a:extLst>
          </p:cNvPr>
          <p:cNvSpPr>
            <a:spLocks noGrp="1"/>
          </p:cNvSpPr>
          <p:nvPr>
            <p:ph type="subTitle" idx="1"/>
          </p:nvPr>
        </p:nvSpPr>
        <p:spPr>
          <a:xfrm>
            <a:off x="1524000" y="4872697"/>
            <a:ext cx="10297886" cy="1655762"/>
          </a:xfrm>
        </p:spPr>
        <p:txBody>
          <a:bodyPr>
            <a:normAutofit fontScale="92500" lnSpcReduction="20000"/>
          </a:bodyPr>
          <a:lstStyle/>
          <a:p>
            <a:pPr marL="0" marR="0" indent="0">
              <a:lnSpc>
                <a:spcPct val="150000"/>
              </a:lnSpc>
              <a:spcBef>
                <a:spcPts val="0"/>
              </a:spcBef>
              <a:spcAft>
                <a:spcPts val="0"/>
              </a:spcAft>
            </a:pPr>
            <a:r>
              <a:rPr lang="en-US" sz="2000" dirty="0"/>
              <a:t>The COSO model, developed by the Committee of Sponsoring Organizations of the Treadway Commission, is a framework for designing, implementing, and assessing internal control within an organization. The framework of internal control is a structured guide designed to help organizations </a:t>
            </a:r>
            <a:r>
              <a:rPr lang="en-US" sz="2000" b="1" dirty="0"/>
              <a:t>manage and mitigate risks.</a:t>
            </a:r>
          </a:p>
        </p:txBody>
      </p:sp>
      <p:pic>
        <p:nvPicPr>
          <p:cNvPr id="3075" name="Picture 3">
            <a:extLst>
              <a:ext uri="{FF2B5EF4-FFF2-40B4-BE49-F238E27FC236}">
                <a16:creationId xmlns:a16="http://schemas.microsoft.com/office/drawing/2014/main" id="{B5ABB05B-E326-5EB5-D169-11325021D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661" y="821397"/>
            <a:ext cx="52705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33777A-EF7C-E334-CBF3-305821437243}"/>
              </a:ext>
            </a:extLst>
          </p:cNvPr>
          <p:cNvSpPr txBox="1"/>
          <p:nvPr/>
        </p:nvSpPr>
        <p:spPr>
          <a:xfrm>
            <a:off x="2877911" y="452065"/>
            <a:ext cx="6096000" cy="369332"/>
          </a:xfrm>
          <a:prstGeom prst="rect">
            <a:avLst/>
          </a:prstGeom>
          <a:noFill/>
        </p:spPr>
        <p:txBody>
          <a:bodyPr wrap="square">
            <a:spAutoFit/>
          </a:bodyPr>
          <a:lstStyle/>
          <a:p>
            <a:r>
              <a:rPr lang="en-US" dirty="0"/>
              <a:t> </a:t>
            </a:r>
            <a:r>
              <a:rPr lang="en-US" b="1" dirty="0"/>
              <a:t>Framework of internal control -</a:t>
            </a:r>
            <a:r>
              <a:rPr lang="en-US" sz="1800" b="1" dirty="0"/>
              <a:t>COSO model</a:t>
            </a:r>
            <a:endParaRPr lang="en-US" b="1" dirty="0"/>
          </a:p>
        </p:txBody>
      </p:sp>
    </p:spTree>
    <p:extLst>
      <p:ext uri="{BB962C8B-B14F-4D97-AF65-F5344CB8AC3E}">
        <p14:creationId xmlns:p14="http://schemas.microsoft.com/office/powerpoint/2010/main" val="217919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113294-1D8D-85BC-099E-BE4D91250E5E}"/>
              </a:ext>
            </a:extLst>
          </p:cNvPr>
          <p:cNvSpPr>
            <a:spLocks noGrp="1"/>
          </p:cNvSpPr>
          <p:nvPr>
            <p:ph idx="1"/>
          </p:nvPr>
        </p:nvSpPr>
        <p:spPr/>
        <p:txBody>
          <a:bodyPr/>
          <a:lstStyle/>
          <a:p>
            <a:r>
              <a:rPr lang="en-US" sz="2400" dirty="0"/>
              <a:t>1. Control Environment: The foundation for all other components of internal control, providing discipline and structure.</a:t>
            </a:r>
          </a:p>
          <a:p>
            <a:r>
              <a:rPr lang="en-US" sz="2400" dirty="0"/>
              <a:t>2. Risk Assessment: The organization's identification and analysis of relevant risks</a:t>
            </a:r>
          </a:p>
          <a:p>
            <a:r>
              <a:rPr lang="en-US" sz="2400" dirty="0"/>
              <a:t>3. Control Activities: The policies and procedures that help ensure management directives are carried out.</a:t>
            </a:r>
          </a:p>
          <a:p>
            <a:r>
              <a:rPr lang="en-US" sz="2400" dirty="0"/>
              <a:t>4. Information and Communication: Relevant information must be identified, captured, and communicated.</a:t>
            </a:r>
          </a:p>
          <a:p>
            <a:r>
              <a:rPr lang="en-US" sz="2400" dirty="0"/>
              <a:t>5. Monitoring: The process that assesses the quality of internal control performance over time.</a:t>
            </a:r>
            <a:endParaRPr lang="en-US" dirty="0"/>
          </a:p>
        </p:txBody>
      </p:sp>
      <p:sp>
        <p:nvSpPr>
          <p:cNvPr id="3" name="Title 2">
            <a:extLst>
              <a:ext uri="{FF2B5EF4-FFF2-40B4-BE49-F238E27FC236}">
                <a16:creationId xmlns:a16="http://schemas.microsoft.com/office/drawing/2014/main" id="{95CFCA81-83F1-93B2-368D-ED416126DA55}"/>
              </a:ext>
            </a:extLst>
          </p:cNvPr>
          <p:cNvSpPr>
            <a:spLocks noGrp="1"/>
          </p:cNvSpPr>
          <p:nvPr>
            <p:ph type="title"/>
          </p:nvPr>
        </p:nvSpPr>
        <p:spPr/>
        <p:txBody>
          <a:bodyPr/>
          <a:lstStyle/>
          <a:p>
            <a:r>
              <a:rPr lang="en-US" dirty="0"/>
              <a:t>Components of Internal Control</a:t>
            </a:r>
          </a:p>
        </p:txBody>
      </p:sp>
    </p:spTree>
    <p:extLst>
      <p:ext uri="{BB962C8B-B14F-4D97-AF65-F5344CB8AC3E}">
        <p14:creationId xmlns:p14="http://schemas.microsoft.com/office/powerpoint/2010/main" val="67935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A6669-67A0-9C9C-DCFA-4CDBD5E14698}"/>
              </a:ext>
            </a:extLst>
          </p:cNvPr>
          <p:cNvSpPr>
            <a:spLocks noGrp="1"/>
          </p:cNvSpPr>
          <p:nvPr>
            <p:ph idx="1"/>
          </p:nvPr>
        </p:nvSpPr>
        <p:spPr>
          <a:xfrm>
            <a:off x="1047997" y="1669447"/>
            <a:ext cx="11144003" cy="5029200"/>
          </a:xfrm>
        </p:spPr>
        <p:txBody>
          <a:bodyPr>
            <a:noAutofit/>
          </a:bodyPr>
          <a:lstStyle/>
          <a:p>
            <a:pPr algn="l"/>
            <a:r>
              <a:rPr lang="en-US" b="0" i="0" dirty="0">
                <a:solidFill>
                  <a:srgbClr val="000000"/>
                </a:solidFill>
                <a:effectLst/>
                <a:latin typeface="FilsonPro"/>
              </a:rPr>
              <a:t>Internal auditing provides independent observation and services designed to add value and improve operations.  Internal audits focus on the following areas and seek to </a:t>
            </a:r>
            <a:r>
              <a:rPr lang="en-US" b="1" i="0" dirty="0">
                <a:solidFill>
                  <a:srgbClr val="000000"/>
                </a:solidFill>
                <a:effectLst/>
                <a:latin typeface="FilsonPro"/>
              </a:rPr>
              <a:t>improve compliance and strengthen controls.</a:t>
            </a:r>
          </a:p>
          <a:p>
            <a:pPr algn="l"/>
            <a:endParaRPr lang="en-US" b="0" i="0" dirty="0">
              <a:solidFill>
                <a:srgbClr val="000000"/>
              </a:solidFill>
              <a:effectLst/>
              <a:latin typeface="FilsonPro"/>
            </a:endParaRPr>
          </a:p>
          <a:p>
            <a:pPr marL="228600" lvl="1">
              <a:lnSpc>
                <a:spcPct val="100000"/>
              </a:lnSpc>
              <a:spcAft>
                <a:spcPts val="0"/>
              </a:spcAft>
              <a:buFont typeface="Wingdings" panose="05000000000000000000" pitchFamily="2" charset="2"/>
              <a:buChar char="§"/>
            </a:pPr>
            <a:endParaRPr lang="en-US" sz="2400" dirty="0"/>
          </a:p>
          <a:p>
            <a:pPr algn="just" defTabSz="457200">
              <a:lnSpc>
                <a:spcPct val="100000"/>
              </a:lnSpc>
              <a:spcAft>
                <a:spcPts val="0"/>
              </a:spcAft>
              <a:buClrTx/>
              <a:buFont typeface="Wingdings" panose="05000000000000000000" pitchFamily="2" charset="2"/>
              <a:buChar char="§"/>
              <a:defRPr/>
            </a:pPr>
            <a:endParaRPr kumimoji="0" lang="en-US" sz="2800" i="0" u="none" strike="noStrike" kern="1200" cap="none" spc="0" normalizeH="0" baseline="0" noProof="0" dirty="0">
              <a:ln>
                <a:noFill/>
              </a:ln>
              <a:solidFill>
                <a:srgbClr val="293745"/>
              </a:solidFill>
              <a:effectLst/>
              <a:uLnTx/>
              <a:uFillTx/>
              <a:latin typeface="Noto Sans"/>
              <a:ea typeface="Noto Sans"/>
              <a:cs typeface="Noto Sans"/>
            </a:endParaRPr>
          </a:p>
          <a:p>
            <a:pPr lvl="1" algn="just" defTabSz="457200">
              <a:lnSpc>
                <a:spcPct val="100000"/>
              </a:lnSpc>
              <a:spcAft>
                <a:spcPts val="0"/>
              </a:spcAft>
              <a:buClrTx/>
              <a:buFont typeface="Noto Sans" panose="020B0502040504020204" pitchFamily="34" charset="0"/>
              <a:buChar char="⁃"/>
              <a:defRPr/>
            </a:pPr>
            <a:endParaRPr lang="en-US" sz="2300" b="0" u="none" strike="noStrike" kern="1200" cap="none" spc="0" normalizeH="0" baseline="0" noProof="0" dirty="0">
              <a:ln>
                <a:noFill/>
              </a:ln>
              <a:solidFill>
                <a:srgbClr val="293745"/>
              </a:solidFill>
              <a:effectLst/>
              <a:uLnTx/>
              <a:uFillTx/>
              <a:latin typeface="Noto Sans"/>
              <a:ea typeface="Noto Sans"/>
              <a:cs typeface="Noto Sans"/>
            </a:endParaRPr>
          </a:p>
        </p:txBody>
      </p:sp>
      <p:sp>
        <p:nvSpPr>
          <p:cNvPr id="2" name="Title 1">
            <a:extLst>
              <a:ext uri="{FF2B5EF4-FFF2-40B4-BE49-F238E27FC236}">
                <a16:creationId xmlns:a16="http://schemas.microsoft.com/office/drawing/2014/main" id="{134A1C94-0603-7CB2-A26B-F1D5B1D5F1D9}"/>
              </a:ext>
            </a:extLst>
          </p:cNvPr>
          <p:cNvSpPr>
            <a:spLocks noGrp="1"/>
          </p:cNvSpPr>
          <p:nvPr>
            <p:ph type="title"/>
          </p:nvPr>
        </p:nvSpPr>
        <p:spPr>
          <a:xfrm>
            <a:off x="1047997" y="601352"/>
            <a:ext cx="10515600" cy="834283"/>
          </a:xfrm>
        </p:spPr>
        <p:txBody>
          <a:bodyPr>
            <a:normAutofit fontScale="90000"/>
          </a:bodyPr>
          <a:lstStyle/>
          <a:p>
            <a:r>
              <a:rPr lang="en-US" dirty="0">
                <a:solidFill>
                  <a:srgbClr val="000000"/>
                </a:solidFill>
                <a:latin typeface="FilsonPro"/>
              </a:rPr>
              <a:t>Internal Audit</a:t>
            </a:r>
            <a:br>
              <a:rPr lang="en-US" b="0" dirty="0">
                <a:solidFill>
                  <a:srgbClr val="000000"/>
                </a:solidFill>
                <a:latin typeface="FilsonPro"/>
              </a:rPr>
            </a:br>
            <a:br>
              <a:rPr lang="en-US" dirty="0">
                <a:latin typeface="Noto Sans"/>
                <a:ea typeface="Noto Sans"/>
                <a:cs typeface="Noto Sans"/>
              </a:rPr>
            </a:br>
            <a:endParaRPr lang="en-US" dirty="0"/>
          </a:p>
        </p:txBody>
      </p:sp>
      <p:graphicFrame>
        <p:nvGraphicFramePr>
          <p:cNvPr id="6" name="Table 5">
            <a:extLst>
              <a:ext uri="{FF2B5EF4-FFF2-40B4-BE49-F238E27FC236}">
                <a16:creationId xmlns:a16="http://schemas.microsoft.com/office/drawing/2014/main" id="{7402D5D3-2A67-F516-2936-1F675EB1ED11}"/>
              </a:ext>
            </a:extLst>
          </p:cNvPr>
          <p:cNvGraphicFramePr>
            <a:graphicFrameLocks noGrp="1"/>
          </p:cNvGraphicFramePr>
          <p:nvPr>
            <p:extLst>
              <p:ext uri="{D42A27DB-BD31-4B8C-83A1-F6EECF244321}">
                <p14:modId xmlns:p14="http://schemas.microsoft.com/office/powerpoint/2010/main" val="1507148316"/>
              </p:ext>
            </p:extLst>
          </p:nvPr>
        </p:nvGraphicFramePr>
        <p:xfrm>
          <a:off x="1704354" y="3299341"/>
          <a:ext cx="9546238" cy="1709420"/>
        </p:xfrm>
        <a:graphic>
          <a:graphicData uri="http://schemas.openxmlformats.org/drawingml/2006/table">
            <a:tbl>
              <a:tblPr/>
              <a:tblGrid>
                <a:gridCol w="4773119">
                  <a:extLst>
                    <a:ext uri="{9D8B030D-6E8A-4147-A177-3AD203B41FA5}">
                      <a16:colId xmlns:a16="http://schemas.microsoft.com/office/drawing/2014/main" val="2200602979"/>
                    </a:ext>
                  </a:extLst>
                </a:gridCol>
                <a:gridCol w="4773119">
                  <a:extLst>
                    <a:ext uri="{9D8B030D-6E8A-4147-A177-3AD203B41FA5}">
                      <a16:colId xmlns:a16="http://schemas.microsoft.com/office/drawing/2014/main" val="2900300738"/>
                    </a:ext>
                  </a:extLst>
                </a:gridCol>
              </a:tblGrid>
              <a:tr h="0">
                <a:tc>
                  <a:txBody>
                    <a:bodyPr/>
                    <a:lstStyle/>
                    <a:p>
                      <a:pPr>
                        <a:buFont typeface="Arial" panose="020B0604020202020204" pitchFamily="34" charset="0"/>
                        <a:buChar char="•"/>
                      </a:pPr>
                      <a:r>
                        <a:rPr lang="en-US">
                          <a:effectLst/>
                        </a:rPr>
                        <a:t>Governance and general controls</a:t>
                      </a:r>
                    </a:p>
                    <a:p>
                      <a:pPr>
                        <a:buFont typeface="Arial" panose="020B0604020202020204" pitchFamily="34" charset="0"/>
                        <a:buChar char="•"/>
                      </a:pPr>
                      <a:r>
                        <a:rPr lang="en-US">
                          <a:effectLst/>
                        </a:rPr>
                        <a:t>Financial reporting and budget monitoring</a:t>
                      </a:r>
                    </a:p>
                    <a:p>
                      <a:pPr>
                        <a:buFont typeface="Arial" panose="020B0604020202020204" pitchFamily="34" charset="0"/>
                        <a:buChar char="•"/>
                      </a:pPr>
                      <a:r>
                        <a:rPr lang="en-US">
                          <a:effectLst/>
                        </a:rPr>
                        <a:t>Award management and data quality assurance</a:t>
                      </a:r>
                    </a:p>
                    <a:p>
                      <a:pPr>
                        <a:buFont typeface="Arial" panose="020B0604020202020204" pitchFamily="34" charset="0"/>
                        <a:buChar char="•"/>
                      </a:pPr>
                      <a:r>
                        <a:rPr lang="en-US">
                          <a:effectLst/>
                        </a:rPr>
                        <a:t>Procurement and disbursements (including travel, consultants, and participant training)</a:t>
                      </a:r>
                    </a:p>
                  </a:txBody>
                  <a:tcPr marL="31750" marR="31750" marT="31750" marB="31750" anchor="ctr">
                    <a:lnL>
                      <a:noFill/>
                    </a:lnL>
                    <a:lnR>
                      <a:noFill/>
                    </a:lnR>
                    <a:lnT>
                      <a:noFill/>
                    </a:lnT>
                    <a:lnB>
                      <a:noFill/>
                    </a:lnB>
                    <a:solidFill>
                      <a:srgbClr val="FFFFFF"/>
                    </a:solidFill>
                  </a:tcPr>
                </a:tc>
                <a:tc>
                  <a:txBody>
                    <a:bodyPr/>
                    <a:lstStyle/>
                    <a:p>
                      <a:pPr>
                        <a:buFont typeface="Arial" panose="020B0604020202020204" pitchFamily="34" charset="0"/>
                        <a:buChar char="•"/>
                      </a:pPr>
                      <a:r>
                        <a:rPr lang="en-US" dirty="0">
                          <a:effectLst/>
                        </a:rPr>
                        <a:t>Cash management</a:t>
                      </a:r>
                    </a:p>
                    <a:p>
                      <a:pPr>
                        <a:buFont typeface="Arial" panose="020B0604020202020204" pitchFamily="34" charset="0"/>
                        <a:buChar char="•"/>
                      </a:pPr>
                      <a:r>
                        <a:rPr lang="en-US" dirty="0">
                          <a:effectLst/>
                        </a:rPr>
                        <a:t>Subaward management</a:t>
                      </a:r>
                    </a:p>
                    <a:p>
                      <a:pPr>
                        <a:buFont typeface="Arial" panose="020B0604020202020204" pitchFamily="34" charset="0"/>
                        <a:buChar char="•"/>
                      </a:pPr>
                      <a:r>
                        <a:rPr lang="en-US" dirty="0">
                          <a:effectLst/>
                        </a:rPr>
                        <a:t>Property management</a:t>
                      </a:r>
                    </a:p>
                    <a:p>
                      <a:pPr>
                        <a:buFont typeface="Arial" panose="020B0604020202020204" pitchFamily="34" charset="0"/>
                        <a:buChar char="•"/>
                      </a:pPr>
                      <a:r>
                        <a:rPr lang="en-US" dirty="0">
                          <a:effectLst/>
                        </a:rPr>
                        <a:t>HR and payroll</a:t>
                      </a:r>
                    </a:p>
                    <a:p>
                      <a:pPr>
                        <a:buFont typeface="Arial" panose="020B0604020202020204" pitchFamily="34" charset="0"/>
                        <a:buChar char="•"/>
                      </a:pPr>
                      <a:r>
                        <a:rPr lang="en-US" dirty="0">
                          <a:effectLst/>
                        </a:rPr>
                        <a:t>IT controls</a:t>
                      </a:r>
                    </a:p>
                    <a:p>
                      <a:pPr>
                        <a:buFont typeface="Arial" panose="020B0604020202020204" pitchFamily="34" charset="0"/>
                        <a:buChar char="•"/>
                      </a:pPr>
                      <a:r>
                        <a:rPr lang="en-US" dirty="0">
                          <a:effectLst/>
                        </a:rPr>
                        <a:t>Safety and security</a:t>
                      </a:r>
                    </a:p>
                  </a:txBody>
                  <a:tcPr marL="31750" marR="31750" marT="31750" marB="31750" anchor="ctr">
                    <a:lnL>
                      <a:noFill/>
                    </a:lnL>
                    <a:lnR>
                      <a:noFill/>
                    </a:lnR>
                    <a:lnT>
                      <a:noFill/>
                    </a:lnT>
                    <a:lnB>
                      <a:noFill/>
                    </a:lnB>
                    <a:solidFill>
                      <a:srgbClr val="FFFFFF"/>
                    </a:solidFill>
                  </a:tcPr>
                </a:tc>
                <a:extLst>
                  <a:ext uri="{0D108BD9-81ED-4DB2-BD59-A6C34878D82A}">
                    <a16:rowId xmlns:a16="http://schemas.microsoft.com/office/drawing/2014/main" val="1104766319"/>
                  </a:ext>
                </a:extLst>
              </a:tr>
            </a:tbl>
          </a:graphicData>
        </a:graphic>
      </p:graphicFrame>
    </p:spTree>
    <p:extLst>
      <p:ext uri="{BB962C8B-B14F-4D97-AF65-F5344CB8AC3E}">
        <p14:creationId xmlns:p14="http://schemas.microsoft.com/office/powerpoint/2010/main" val="150427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94149E-FB5D-30D9-085D-54B63C4026C7}"/>
              </a:ext>
            </a:extLst>
          </p:cNvPr>
          <p:cNvSpPr>
            <a:spLocks noGrp="1"/>
          </p:cNvSpPr>
          <p:nvPr>
            <p:ph idx="1"/>
          </p:nvPr>
        </p:nvSpPr>
        <p:spPr/>
        <p:txBody>
          <a:bodyPr/>
          <a:lstStyle/>
          <a:p>
            <a:pPr algn="l"/>
            <a:r>
              <a:rPr lang="en-US" b="0" i="0" dirty="0">
                <a:solidFill>
                  <a:srgbClr val="000000"/>
                </a:solidFill>
                <a:effectLst/>
                <a:latin typeface="FilsonPro"/>
              </a:rPr>
              <a:t>Internal audits follow a standard process. Each audit is unique, but each follows these four steps:</a:t>
            </a:r>
          </a:p>
          <a:p>
            <a:pPr algn="l">
              <a:buFont typeface="+mj-lt"/>
              <a:buAutoNum type="arabicPeriod"/>
            </a:pPr>
            <a:r>
              <a:rPr lang="en-US" b="0" i="0" dirty="0">
                <a:solidFill>
                  <a:srgbClr val="000000"/>
                </a:solidFill>
                <a:effectLst/>
                <a:latin typeface="FilsonPro"/>
              </a:rPr>
              <a:t>Planning</a:t>
            </a:r>
          </a:p>
          <a:p>
            <a:pPr algn="l">
              <a:buFont typeface="+mj-lt"/>
              <a:buAutoNum type="arabicPeriod"/>
            </a:pPr>
            <a:r>
              <a:rPr lang="en-US" b="0" i="0" dirty="0">
                <a:solidFill>
                  <a:srgbClr val="000000"/>
                </a:solidFill>
                <a:effectLst/>
                <a:latin typeface="FilsonPro"/>
              </a:rPr>
              <a:t>Fieldwork</a:t>
            </a:r>
          </a:p>
          <a:p>
            <a:pPr algn="l">
              <a:buFont typeface="+mj-lt"/>
              <a:buAutoNum type="arabicPeriod"/>
            </a:pPr>
            <a:r>
              <a:rPr lang="en-US" b="0" i="0" dirty="0">
                <a:solidFill>
                  <a:srgbClr val="000000"/>
                </a:solidFill>
                <a:effectLst/>
                <a:latin typeface="FilsonPro"/>
              </a:rPr>
              <a:t>Reporting</a:t>
            </a:r>
          </a:p>
          <a:p>
            <a:pPr algn="l">
              <a:buFont typeface="+mj-lt"/>
              <a:buAutoNum type="arabicPeriod"/>
            </a:pPr>
            <a:r>
              <a:rPr lang="en-US" b="0" i="0" dirty="0">
                <a:solidFill>
                  <a:srgbClr val="000000"/>
                </a:solidFill>
                <a:effectLst/>
                <a:latin typeface="FilsonPro"/>
              </a:rPr>
              <a:t>Follow-up</a:t>
            </a:r>
          </a:p>
          <a:p>
            <a:endParaRPr lang="en-US" dirty="0"/>
          </a:p>
        </p:txBody>
      </p:sp>
      <p:sp>
        <p:nvSpPr>
          <p:cNvPr id="3" name="Title 2">
            <a:extLst>
              <a:ext uri="{FF2B5EF4-FFF2-40B4-BE49-F238E27FC236}">
                <a16:creationId xmlns:a16="http://schemas.microsoft.com/office/drawing/2014/main" id="{015D4734-7DAD-4320-2798-0BC602F1E1E6}"/>
              </a:ext>
            </a:extLst>
          </p:cNvPr>
          <p:cNvSpPr>
            <a:spLocks noGrp="1"/>
          </p:cNvSpPr>
          <p:nvPr>
            <p:ph type="title"/>
          </p:nvPr>
        </p:nvSpPr>
        <p:spPr/>
        <p:txBody>
          <a:bodyPr>
            <a:normAutofit fontScale="90000"/>
          </a:bodyPr>
          <a:lstStyle/>
          <a:p>
            <a:r>
              <a:rPr lang="en-US" dirty="0">
                <a:solidFill>
                  <a:srgbClr val="000000"/>
                </a:solidFill>
                <a:latin typeface="FilsonPro"/>
              </a:rPr>
              <a:t>Internal audit process</a:t>
            </a:r>
            <a:br>
              <a:rPr lang="en-US" b="0" dirty="0">
                <a:solidFill>
                  <a:srgbClr val="000000"/>
                </a:solidFill>
                <a:latin typeface="FilsonPro"/>
              </a:rPr>
            </a:br>
            <a:endParaRPr lang="en-US" dirty="0"/>
          </a:p>
        </p:txBody>
      </p:sp>
    </p:spTree>
    <p:extLst>
      <p:ext uri="{BB962C8B-B14F-4D97-AF65-F5344CB8AC3E}">
        <p14:creationId xmlns:p14="http://schemas.microsoft.com/office/powerpoint/2010/main" val="202841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2F5FB-56FE-EF5C-CA46-2C59FF974F06}"/>
              </a:ext>
            </a:extLst>
          </p:cNvPr>
          <p:cNvSpPr>
            <a:spLocks noGrp="1"/>
          </p:cNvSpPr>
          <p:nvPr>
            <p:ph idx="1"/>
          </p:nvPr>
        </p:nvSpPr>
        <p:spPr/>
        <p:txBody>
          <a:bodyPr/>
          <a:lstStyle/>
          <a:p>
            <a:pPr marL="0" indent="0" algn="l">
              <a:buNone/>
            </a:pPr>
            <a:r>
              <a:rPr lang="en-US" sz="3200" dirty="0">
                <a:solidFill>
                  <a:srgbClr val="000000"/>
                </a:solidFill>
                <a:latin typeface="FilsonPro"/>
              </a:rPr>
              <a:t>The following key functions are managed by  Office of Compliance and Internal Audit (OCIA):</a:t>
            </a:r>
          </a:p>
          <a:p>
            <a:pPr algn="l">
              <a:buFont typeface="Arial" panose="020B0604020202020204" pitchFamily="34" charset="0"/>
              <a:buChar char="•"/>
            </a:pPr>
            <a:r>
              <a:rPr lang="en-US" b="0" i="0" u="none" strike="noStrike" dirty="0">
                <a:solidFill>
                  <a:srgbClr val="D03000"/>
                </a:solidFill>
                <a:effectLst/>
                <a:latin typeface="FilsonPro"/>
                <a:hlinkClick r:id="rId2"/>
              </a:rPr>
              <a:t>Internal Audit</a:t>
            </a:r>
            <a:endParaRPr lang="en-US" b="0" i="0" dirty="0">
              <a:solidFill>
                <a:srgbClr val="000000"/>
              </a:solidFill>
              <a:effectLst/>
              <a:latin typeface="FilsonPro"/>
            </a:endParaRPr>
          </a:p>
          <a:p>
            <a:pPr algn="l">
              <a:buFont typeface="Arial" panose="020B0604020202020204" pitchFamily="34" charset="0"/>
              <a:buChar char="•"/>
            </a:pPr>
            <a:r>
              <a:rPr lang="en-US" b="0" i="0" u="none" strike="noStrike" dirty="0">
                <a:solidFill>
                  <a:srgbClr val="D03000"/>
                </a:solidFill>
                <a:effectLst/>
                <a:latin typeface="FilsonPro"/>
                <a:hlinkClick r:id="rId3"/>
              </a:rPr>
              <a:t>Investigations / Sexual Exploitation and Abuse (SEA)</a:t>
            </a:r>
            <a:endParaRPr lang="en-US" b="0" i="0" dirty="0">
              <a:solidFill>
                <a:srgbClr val="000000"/>
              </a:solidFill>
              <a:effectLst/>
              <a:latin typeface="FilsonPro"/>
            </a:endParaRPr>
          </a:p>
          <a:p>
            <a:pPr algn="l">
              <a:buFont typeface="Arial" panose="020B0604020202020204" pitchFamily="34" charset="0"/>
              <a:buChar char="•"/>
            </a:pPr>
            <a:r>
              <a:rPr lang="en-US" b="0" i="0" u="none" strike="noStrike" dirty="0">
                <a:solidFill>
                  <a:srgbClr val="D03000"/>
                </a:solidFill>
                <a:effectLst/>
                <a:latin typeface="FilsonPro"/>
                <a:hlinkClick r:id="rId4"/>
              </a:rPr>
              <a:t>Compliance</a:t>
            </a:r>
            <a:endParaRPr lang="en-US" b="0" i="0" dirty="0">
              <a:solidFill>
                <a:srgbClr val="000000"/>
              </a:solidFill>
              <a:effectLst/>
              <a:latin typeface="FilsonPro"/>
            </a:endParaRPr>
          </a:p>
          <a:p>
            <a:pPr algn="l">
              <a:buFont typeface="Arial" panose="020B0604020202020204" pitchFamily="34" charset="0"/>
              <a:buChar char="•"/>
            </a:pPr>
            <a:r>
              <a:rPr lang="en-US" b="0" i="0" u="none" strike="noStrike" dirty="0">
                <a:solidFill>
                  <a:srgbClr val="D03000"/>
                </a:solidFill>
                <a:effectLst/>
                <a:latin typeface="FilsonPro"/>
                <a:hlinkClick r:id="rId5"/>
              </a:rPr>
              <a:t>Risk Management</a:t>
            </a:r>
            <a:endParaRPr lang="en-US" b="0" i="0" dirty="0">
              <a:solidFill>
                <a:srgbClr val="000000"/>
              </a:solidFill>
              <a:effectLst/>
              <a:latin typeface="FilsonPro"/>
            </a:endParaRPr>
          </a:p>
          <a:p>
            <a:endParaRPr lang="en-US" dirty="0"/>
          </a:p>
        </p:txBody>
      </p:sp>
      <p:sp>
        <p:nvSpPr>
          <p:cNvPr id="3" name="Title 2">
            <a:extLst>
              <a:ext uri="{FF2B5EF4-FFF2-40B4-BE49-F238E27FC236}">
                <a16:creationId xmlns:a16="http://schemas.microsoft.com/office/drawing/2014/main" id="{76688B7E-88C4-9E41-24BA-43EBBC71AF4F}"/>
              </a:ext>
            </a:extLst>
          </p:cNvPr>
          <p:cNvSpPr>
            <a:spLocks noGrp="1"/>
          </p:cNvSpPr>
          <p:nvPr>
            <p:ph type="title"/>
          </p:nvPr>
        </p:nvSpPr>
        <p:spPr/>
        <p:txBody>
          <a:bodyPr/>
          <a:lstStyle/>
          <a:p>
            <a:r>
              <a:rPr lang="en-US" sz="3200" b="0" i="0" dirty="0">
                <a:solidFill>
                  <a:srgbClr val="000000"/>
                </a:solidFill>
                <a:effectLst/>
                <a:latin typeface="FilsonPro"/>
              </a:rPr>
              <a:t>The Office of Compliance and Internal Audit (OCIA)</a:t>
            </a:r>
            <a:endParaRPr lang="en-US" dirty="0"/>
          </a:p>
        </p:txBody>
      </p:sp>
    </p:spTree>
    <p:extLst>
      <p:ext uri="{BB962C8B-B14F-4D97-AF65-F5344CB8AC3E}">
        <p14:creationId xmlns:p14="http://schemas.microsoft.com/office/powerpoint/2010/main" val="273849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B4B61F-3A38-01AE-8C62-36D3D98113DF}"/>
              </a:ext>
            </a:extLst>
          </p:cNvPr>
          <p:cNvSpPr>
            <a:spLocks noGrp="1"/>
          </p:cNvSpPr>
          <p:nvPr>
            <p:ph idx="1"/>
          </p:nvPr>
        </p:nvSpPr>
        <p:spPr/>
        <p:txBody>
          <a:bodyPr/>
          <a:lstStyle/>
          <a:p>
            <a:pPr marL="0" indent="0" algn="l">
              <a:buNone/>
            </a:pPr>
            <a:r>
              <a:rPr lang="en-US" b="0" i="0" dirty="0">
                <a:solidFill>
                  <a:srgbClr val="000000"/>
                </a:solidFill>
                <a:effectLst/>
                <a:latin typeface="FilsonPro"/>
              </a:rPr>
              <a:t>Its commitment to comply with the laws, regulations and contractual obligations to which we are subject. Its purpose is to ensure that we are good and responsible stewards of donor funds.</a:t>
            </a:r>
          </a:p>
          <a:p>
            <a:pPr marL="0" indent="0" algn="l">
              <a:buNone/>
            </a:pPr>
            <a:r>
              <a:rPr lang="en-US" b="1" i="0" dirty="0">
                <a:solidFill>
                  <a:srgbClr val="000000"/>
                </a:solidFill>
                <a:effectLst/>
                <a:latin typeface="FilsonPro"/>
              </a:rPr>
              <a:t>A Culture of Compliance:</a:t>
            </a:r>
            <a:endParaRPr lang="en-US" b="0" i="0" dirty="0">
              <a:solidFill>
                <a:srgbClr val="000000"/>
              </a:solidFill>
              <a:effectLst/>
              <a:latin typeface="FilsonPro"/>
            </a:endParaRPr>
          </a:p>
          <a:p>
            <a:pPr algn="l"/>
            <a:r>
              <a:rPr lang="en-US" b="0" i="0" dirty="0">
                <a:solidFill>
                  <a:srgbClr val="000000"/>
                </a:solidFill>
                <a:effectLst/>
                <a:latin typeface="FilsonPro"/>
              </a:rPr>
              <a:t>Compliance is not only about following all applicable laws and regulations; committed to maintaining a work environment where integrity and ethical practices are an everyday part of how we conduct our work. Because compliance starts with all of us.</a:t>
            </a:r>
          </a:p>
          <a:p>
            <a:pPr algn="l"/>
            <a:endParaRPr lang="en-US" b="0" i="0" dirty="0">
              <a:solidFill>
                <a:srgbClr val="000000"/>
              </a:solidFill>
              <a:effectLst/>
              <a:latin typeface="FilsonPro"/>
            </a:endParaRPr>
          </a:p>
          <a:p>
            <a:endParaRPr lang="en-US" dirty="0"/>
          </a:p>
        </p:txBody>
      </p:sp>
      <p:sp>
        <p:nvSpPr>
          <p:cNvPr id="3" name="Title 2">
            <a:extLst>
              <a:ext uri="{FF2B5EF4-FFF2-40B4-BE49-F238E27FC236}">
                <a16:creationId xmlns:a16="http://schemas.microsoft.com/office/drawing/2014/main" id="{3AA6B92C-C7AB-6F4F-3A41-E82755660F7F}"/>
              </a:ext>
            </a:extLst>
          </p:cNvPr>
          <p:cNvSpPr>
            <a:spLocks noGrp="1"/>
          </p:cNvSpPr>
          <p:nvPr>
            <p:ph type="title"/>
          </p:nvPr>
        </p:nvSpPr>
        <p:spPr>
          <a:xfrm>
            <a:off x="1338943" y="514267"/>
            <a:ext cx="10515600" cy="834283"/>
          </a:xfrm>
        </p:spPr>
        <p:txBody>
          <a:bodyPr>
            <a:normAutofit fontScale="90000"/>
          </a:bodyPr>
          <a:lstStyle/>
          <a:p>
            <a:r>
              <a:rPr lang="en-US" sz="3100" dirty="0">
                <a:solidFill>
                  <a:srgbClr val="000000"/>
                </a:solidFill>
                <a:latin typeface="FilsonPro"/>
              </a:rPr>
              <a:t>Compliance</a:t>
            </a:r>
            <a:br>
              <a:rPr lang="en-US" b="0" dirty="0">
                <a:solidFill>
                  <a:srgbClr val="000000"/>
                </a:solidFill>
                <a:latin typeface="FilsonPro"/>
              </a:rPr>
            </a:br>
            <a:endParaRPr lang="en-US" dirty="0"/>
          </a:p>
        </p:txBody>
      </p:sp>
    </p:spTree>
    <p:extLst>
      <p:ext uri="{BB962C8B-B14F-4D97-AF65-F5344CB8AC3E}">
        <p14:creationId xmlns:p14="http://schemas.microsoft.com/office/powerpoint/2010/main" val="52474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4D545D-D333-DE7E-62B9-A33898BE43F1}"/>
              </a:ext>
            </a:extLst>
          </p:cNvPr>
          <p:cNvSpPr>
            <a:spLocks noGrp="1"/>
          </p:cNvSpPr>
          <p:nvPr>
            <p:ph idx="1"/>
          </p:nvPr>
        </p:nvSpPr>
        <p:spPr/>
        <p:txBody>
          <a:bodyPr/>
          <a:lstStyle/>
          <a:p>
            <a:pPr algn="l">
              <a:buFont typeface="+mj-lt"/>
              <a:buAutoNum type="arabicPeriod"/>
            </a:pPr>
            <a:r>
              <a:rPr lang="en-US" b="1" i="0" dirty="0">
                <a:solidFill>
                  <a:srgbClr val="000000"/>
                </a:solidFill>
                <a:effectLst/>
                <a:latin typeface="FilsonPro"/>
              </a:rPr>
              <a:t> </a:t>
            </a:r>
            <a:r>
              <a:rPr lang="en-US" b="0" i="0" dirty="0">
                <a:solidFill>
                  <a:srgbClr val="000000"/>
                </a:solidFill>
                <a:effectLst/>
                <a:latin typeface="FilsonPro"/>
              </a:rPr>
              <a:t>Why is something being requested (the underlying purpose)?</a:t>
            </a:r>
          </a:p>
          <a:p>
            <a:pPr algn="l">
              <a:buFont typeface="+mj-lt"/>
              <a:buAutoNum type="arabicPeriod"/>
            </a:pPr>
            <a:r>
              <a:rPr lang="en-US" b="0" i="0" dirty="0">
                <a:solidFill>
                  <a:srgbClr val="000000"/>
                </a:solidFill>
                <a:effectLst/>
                <a:latin typeface="FilsonPro"/>
              </a:rPr>
              <a:t>What is the basis for that request (the law)?</a:t>
            </a:r>
          </a:p>
          <a:p>
            <a:pPr algn="l">
              <a:buFont typeface="+mj-lt"/>
              <a:buAutoNum type="arabicPeriod"/>
            </a:pPr>
            <a:r>
              <a:rPr lang="en-US" b="0" i="0" dirty="0">
                <a:solidFill>
                  <a:srgbClr val="000000"/>
                </a:solidFill>
                <a:effectLst/>
                <a:latin typeface="FilsonPro"/>
              </a:rPr>
              <a:t>How do I properly comply (the procedure)?</a:t>
            </a:r>
          </a:p>
          <a:p>
            <a:endParaRPr lang="en-US" dirty="0"/>
          </a:p>
        </p:txBody>
      </p:sp>
      <p:sp>
        <p:nvSpPr>
          <p:cNvPr id="3" name="Title 2">
            <a:extLst>
              <a:ext uri="{FF2B5EF4-FFF2-40B4-BE49-F238E27FC236}">
                <a16:creationId xmlns:a16="http://schemas.microsoft.com/office/drawing/2014/main" id="{01C35D48-4232-0DB0-30CC-E39182987323}"/>
              </a:ext>
            </a:extLst>
          </p:cNvPr>
          <p:cNvSpPr>
            <a:spLocks noGrp="1"/>
          </p:cNvSpPr>
          <p:nvPr>
            <p:ph type="title"/>
          </p:nvPr>
        </p:nvSpPr>
        <p:spPr>
          <a:xfrm>
            <a:off x="841248" y="525152"/>
            <a:ext cx="11644132" cy="834283"/>
          </a:xfrm>
        </p:spPr>
        <p:txBody>
          <a:bodyPr>
            <a:normAutofit fontScale="90000"/>
          </a:bodyPr>
          <a:lstStyle/>
          <a:p>
            <a:r>
              <a:rPr lang="en-US" dirty="0">
                <a:solidFill>
                  <a:srgbClr val="000000"/>
                </a:solidFill>
                <a:latin typeface="FilsonPro"/>
              </a:rPr>
              <a:t>Reflections </a:t>
            </a:r>
            <a:br>
              <a:rPr lang="en-US" dirty="0">
                <a:solidFill>
                  <a:srgbClr val="000000"/>
                </a:solidFill>
                <a:latin typeface="FilsonPro"/>
              </a:rPr>
            </a:br>
            <a:r>
              <a:rPr lang="en-US" sz="2700" b="0" dirty="0">
                <a:solidFill>
                  <a:srgbClr val="000000"/>
                </a:solidFill>
                <a:latin typeface="FilsonPro"/>
              </a:rPr>
              <a:t>Answering these three questions helps us maintain our culture of compliance:</a:t>
            </a:r>
            <a:br>
              <a:rPr lang="en-US" b="0" dirty="0">
                <a:solidFill>
                  <a:srgbClr val="000000"/>
                </a:solidFill>
                <a:latin typeface="FilsonPro"/>
              </a:rPr>
            </a:br>
            <a:endParaRPr lang="en-US" dirty="0"/>
          </a:p>
        </p:txBody>
      </p:sp>
      <p:pic>
        <p:nvPicPr>
          <p:cNvPr id="5" name="Picture 4">
            <a:extLst>
              <a:ext uri="{FF2B5EF4-FFF2-40B4-BE49-F238E27FC236}">
                <a16:creationId xmlns:a16="http://schemas.microsoft.com/office/drawing/2014/main" id="{662845C1-F379-F83F-C0D3-0C123F08C8B7}"/>
              </a:ext>
            </a:extLst>
          </p:cNvPr>
          <p:cNvPicPr>
            <a:picLocks noChangeAspect="1"/>
          </p:cNvPicPr>
          <p:nvPr/>
        </p:nvPicPr>
        <p:blipFill>
          <a:blip r:embed="rId2"/>
          <a:stretch>
            <a:fillRect/>
          </a:stretch>
        </p:blipFill>
        <p:spPr>
          <a:xfrm>
            <a:off x="4282982" y="3665268"/>
            <a:ext cx="6548304" cy="2369772"/>
          </a:xfrm>
          <a:prstGeom prst="rect">
            <a:avLst/>
          </a:prstGeom>
        </p:spPr>
      </p:pic>
    </p:spTree>
    <p:extLst>
      <p:ext uri="{BB962C8B-B14F-4D97-AF65-F5344CB8AC3E}">
        <p14:creationId xmlns:p14="http://schemas.microsoft.com/office/powerpoint/2010/main" val="1491403726"/>
      </p:ext>
    </p:extLst>
  </p:cSld>
  <p:clrMapOvr>
    <a:masterClrMapping/>
  </p:clrMapOvr>
</p:sld>
</file>

<file path=ppt/theme/theme1.xml><?xml version="1.0" encoding="utf-8"?>
<a:theme xmlns:a="http://schemas.openxmlformats.org/drawingml/2006/main" name="Office Theme">
  <a:themeElements>
    <a:clrScheme name="FHI 360 Redesign">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2.xml><?xml version="1.0" encoding="utf-8"?>
<a:theme xmlns:a="http://schemas.openxmlformats.org/drawingml/2006/main" name="1_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2D1B1F20010A499451373BAB27C4BF" ma:contentTypeVersion="6" ma:contentTypeDescription="Create a new document." ma:contentTypeScope="" ma:versionID="3f68eeb7fdf4eedfea56116851cbd54a">
  <xsd:schema xmlns:xsd="http://www.w3.org/2001/XMLSchema" xmlns:xs="http://www.w3.org/2001/XMLSchema" xmlns:p="http://schemas.microsoft.com/office/2006/metadata/properties" xmlns:ns2="d9865692-d464-42f4-8527-0b3dd9f48497" xmlns:ns3="94d25cab-1610-49fe-b660-b5fbbc434067" targetNamespace="http://schemas.microsoft.com/office/2006/metadata/properties" ma:root="true" ma:fieldsID="b603c904b6a6fc831917502b1a423923" ns2:_="" ns3:_="">
    <xsd:import namespace="d9865692-d464-42f4-8527-0b3dd9f48497"/>
    <xsd:import namespace="94d25cab-1610-49fe-b660-b5fbbc4340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65692-d464-42f4-8527-0b3dd9f48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d25cab-1610-49fe-b660-b5fbbc43406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94E78D-8677-494D-83EE-7C65741A16F3}">
  <ds:schemaRefs>
    <ds:schemaRef ds:uri="http://schemas.microsoft.com/sharepoint/v3/contenttype/forms"/>
  </ds:schemaRefs>
</ds:datastoreItem>
</file>

<file path=customXml/itemProps2.xml><?xml version="1.0" encoding="utf-8"?>
<ds:datastoreItem xmlns:ds="http://schemas.openxmlformats.org/officeDocument/2006/customXml" ds:itemID="{B64FBBC8-D298-4937-8D66-E41436BAD96D}">
  <ds:schemaRefs>
    <ds:schemaRef ds:uri="a92196ea-a8f0-4aca-94a9-99f3c62ad4b1"/>
    <ds:schemaRef ds:uri="b44d0a73-7eda-49eb-b9ca-75d2c3dc0b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9AFD69F-E022-43D0-9D9A-6B08505C6436}"/>
</file>

<file path=docProps/app.xml><?xml version="1.0" encoding="utf-8"?>
<Properties xmlns="http://schemas.openxmlformats.org/officeDocument/2006/extended-properties" xmlns:vt="http://schemas.openxmlformats.org/officeDocument/2006/docPropsVTypes">
  <TotalTime>20349</TotalTime>
  <Words>995</Words>
  <Application>Microsoft Office PowerPoint</Application>
  <PresentationFormat>Widescreen</PresentationFormat>
  <Paragraphs>89</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Calibri</vt:lpstr>
      <vt:lpstr>FilsonPro</vt:lpstr>
      <vt:lpstr>Noto Sans</vt:lpstr>
      <vt:lpstr>System Font Regular</vt:lpstr>
      <vt:lpstr>Wingdings</vt:lpstr>
      <vt:lpstr>Office Theme</vt:lpstr>
      <vt:lpstr>1_Office Theme</vt:lpstr>
      <vt:lpstr>Internal Controls, Compliance, Risk Management and Internal Audit</vt:lpstr>
      <vt:lpstr>Internal control system</vt:lpstr>
      <vt:lpstr>PowerPoint Presentation</vt:lpstr>
      <vt:lpstr>Components of Internal Control</vt:lpstr>
      <vt:lpstr>Internal Audit  </vt:lpstr>
      <vt:lpstr>Internal audit process </vt:lpstr>
      <vt:lpstr>The Office of Compliance and Internal Audit (OCIA)</vt:lpstr>
      <vt:lpstr>Compliance </vt:lpstr>
      <vt:lpstr>Reflections  Answering these three questions helps us maintain our culture of compliance: </vt:lpstr>
      <vt:lpstr>Red Flags Red Flags of Non-Compliance  </vt:lpstr>
      <vt:lpstr>Red Flags Red Flags of Non-Compliance  </vt:lpstr>
      <vt:lpstr>Risk Management Manage risk through Action Matrix; determine the type of action to take for each risk area. </vt:lpstr>
      <vt:lpstr>Managing Risk Through Action Matrix</vt:lpstr>
      <vt:lpstr> Risk mitigation activity tracking method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FHI 360 Nepal Office briefing</dc:title>
  <dc:creator>Dr Sarika Amatya</dc:creator>
  <cp:lastModifiedBy>Sarika Amatya</cp:lastModifiedBy>
  <cp:revision>10</cp:revision>
  <dcterms:created xsi:type="dcterms:W3CDTF">2023-05-19T04:58:21Z</dcterms:created>
  <dcterms:modified xsi:type="dcterms:W3CDTF">2024-05-23T05:16:23Z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0x010100DF2D1B1F20010A499451373BAB27C4BF</vt:lpwstr>
  </property>
</Properties>
</file>